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91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640e08ee22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0" name="Google Shape;2450;g640e08ee22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18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3" name="Google Shape;2453;p186"/>
          <p:cNvSpPr txBox="1"/>
          <p:nvPr/>
        </p:nvSpPr>
        <p:spPr>
          <a:xfrm>
            <a:off x="3198550" y="295200"/>
            <a:ext cx="57039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This is the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Boolean expression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that is checked to see if the loop should continue to run. When working with a list, we want to access every element in the list, so we are going to keep the loop going until we have hit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list.length.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454" name="Google Shape;2454;p186"/>
          <p:cNvGrpSpPr/>
          <p:nvPr/>
        </p:nvGrpSpPr>
        <p:grpSpPr>
          <a:xfrm>
            <a:off x="1580637" y="2585825"/>
            <a:ext cx="6318026" cy="4882100"/>
            <a:chOff x="1580637" y="2585825"/>
            <a:chExt cx="6318026" cy="4882100"/>
          </a:xfrm>
        </p:grpSpPr>
        <p:sp>
          <p:nvSpPr>
            <p:cNvPr id="2455" name="Google Shape;2455;p186"/>
            <p:cNvSpPr/>
            <p:nvPr/>
          </p:nvSpPr>
          <p:spPr>
            <a:xfrm>
              <a:off x="2291563" y="3495463"/>
              <a:ext cx="3243300" cy="641400"/>
            </a:xfrm>
            <a:prstGeom prst="rect">
              <a:avLst/>
            </a:prstGeom>
            <a:solidFill>
              <a:srgbClr val="EEEEEE"/>
            </a:solidFill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456" name="Google Shape;2456;p18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80637" y="2585825"/>
              <a:ext cx="6318026" cy="48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7" name="Google Shape;2457;p186"/>
            <p:cNvSpPr txBox="1"/>
            <p:nvPr/>
          </p:nvSpPr>
          <p:spPr>
            <a:xfrm>
              <a:off x="2001315" y="2814425"/>
              <a:ext cx="57975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latin typeface="Consolas"/>
                  <a:ea typeface="Consolas"/>
                  <a:cs typeface="Consolas"/>
                  <a:sym typeface="Consolas"/>
                </a:rPr>
                <a:t>for (    ;      ;  ){ </a:t>
              </a:r>
              <a:endParaRPr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58" name="Google Shape;2458;p186"/>
            <p:cNvSpPr txBox="1"/>
            <p:nvPr/>
          </p:nvSpPr>
          <p:spPr>
            <a:xfrm>
              <a:off x="4703763" y="3088745"/>
              <a:ext cx="1492800" cy="2709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i&lt;list.length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59" name="Google Shape;2459;p186"/>
            <p:cNvSpPr txBox="1"/>
            <p:nvPr/>
          </p:nvSpPr>
          <p:spPr>
            <a:xfrm>
              <a:off x="2388850" y="3605250"/>
              <a:ext cx="3710400" cy="38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var element= list[    ];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60" name="Google Shape;2460;p186"/>
            <p:cNvSpPr txBox="1"/>
            <p:nvPr/>
          </p:nvSpPr>
          <p:spPr>
            <a:xfrm>
              <a:off x="3305688" y="3088745"/>
              <a:ext cx="1023000" cy="2709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var i= 0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61" name="Google Shape;2461;p186"/>
            <p:cNvSpPr txBox="1"/>
            <p:nvPr/>
          </p:nvSpPr>
          <p:spPr>
            <a:xfrm>
              <a:off x="6441838" y="3088745"/>
              <a:ext cx="453600" cy="2709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i++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2462" name="Google Shape;2462;p186"/>
            <p:cNvGrpSpPr/>
            <p:nvPr/>
          </p:nvGrpSpPr>
          <p:grpSpPr>
            <a:xfrm>
              <a:off x="4751563" y="3593713"/>
              <a:ext cx="453600" cy="444900"/>
              <a:chOff x="2688175" y="415975"/>
              <a:chExt cx="453600" cy="444900"/>
            </a:xfrm>
          </p:grpSpPr>
          <p:sp>
            <p:nvSpPr>
              <p:cNvPr id="2463" name="Google Shape;2463;p186"/>
              <p:cNvSpPr/>
              <p:nvPr/>
            </p:nvSpPr>
            <p:spPr>
              <a:xfrm>
                <a:off x="2692525" y="415975"/>
                <a:ext cx="444900" cy="4449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64" name="Google Shape;2464;p186"/>
              <p:cNvCxnSpPr/>
              <p:nvPr/>
            </p:nvCxnSpPr>
            <p:spPr>
              <a:xfrm>
                <a:off x="2688175" y="860875"/>
                <a:ext cx="4536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465" name="Google Shape;2465;p186"/>
            <p:cNvSpPr txBox="1"/>
            <p:nvPr/>
          </p:nvSpPr>
          <p:spPr>
            <a:xfrm>
              <a:off x="4848038" y="3680713"/>
              <a:ext cx="2925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✂</a:t>
              </a:r>
              <a:endParaRPr/>
            </a:p>
          </p:txBody>
        </p:sp>
        <p:sp>
          <p:nvSpPr>
            <p:cNvPr id="2466" name="Google Shape;2466;p186"/>
            <p:cNvSpPr/>
            <p:nvPr/>
          </p:nvSpPr>
          <p:spPr>
            <a:xfrm>
              <a:off x="4760800" y="3605250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</a:rPr>
                <a:t>  </a:t>
              </a: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400"/>
            </a:p>
          </p:txBody>
        </p:sp>
        <p:cxnSp>
          <p:nvCxnSpPr>
            <p:cNvPr id="2467" name="Google Shape;2467;p186"/>
            <p:cNvCxnSpPr/>
            <p:nvPr/>
          </p:nvCxnSpPr>
          <p:spPr>
            <a:xfrm>
              <a:off x="4756450" y="4050150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8" name="Google Shape;2468;p186"/>
            <p:cNvCxnSpPr/>
            <p:nvPr/>
          </p:nvCxnSpPr>
          <p:spPr>
            <a:xfrm>
              <a:off x="4756450" y="3605250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469" name="Google Shape;2469;p186"/>
          <p:cNvCxnSpPr/>
          <p:nvPr/>
        </p:nvCxnSpPr>
        <p:spPr>
          <a:xfrm>
            <a:off x="5880400" y="1515975"/>
            <a:ext cx="12600" cy="1566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82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2023-10-08T17:07:33Z</dcterms:modified>
</cp:coreProperties>
</file>