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2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640e08ee2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640e08ee2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18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5" name="Google Shape;2475;p187"/>
          <p:cNvSpPr txBox="1"/>
          <p:nvPr/>
        </p:nvSpPr>
        <p:spPr>
          <a:xfrm>
            <a:off x="392775" y="590075"/>
            <a:ext cx="7793400" cy="20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replace </a:t>
            </a:r>
            <a:r>
              <a:rPr lang="en" sz="18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name of your list. In this case, we would replace it with </a:t>
            </a:r>
            <a:r>
              <a:rPr lang="en" sz="18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temps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 </a:t>
            </a:r>
            <a:r>
              <a:rPr lang="en" sz="18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Take two small pieces of a sticky note and write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temps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them.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temps.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76" name="Google Shape;2476;p187"/>
          <p:cNvGrpSpPr/>
          <p:nvPr/>
        </p:nvGrpSpPr>
        <p:grpSpPr>
          <a:xfrm>
            <a:off x="1580637" y="2585825"/>
            <a:ext cx="6318026" cy="4882100"/>
            <a:chOff x="1580637" y="2585825"/>
            <a:chExt cx="6318026" cy="4882100"/>
          </a:xfrm>
        </p:grpSpPr>
        <p:sp>
          <p:nvSpPr>
            <p:cNvPr id="2477" name="Google Shape;2477;p187"/>
            <p:cNvSpPr/>
            <p:nvPr/>
          </p:nvSpPr>
          <p:spPr>
            <a:xfrm>
              <a:off x="2291563" y="3495463"/>
              <a:ext cx="3243300" cy="641400"/>
            </a:xfrm>
            <a:prstGeom prst="rect">
              <a:avLst/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78" name="Google Shape;2478;p1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80637" y="2585825"/>
              <a:ext cx="6318026" cy="48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9" name="Google Shape;2479;p187"/>
            <p:cNvSpPr txBox="1"/>
            <p:nvPr/>
          </p:nvSpPr>
          <p:spPr>
            <a:xfrm>
              <a:off x="2001315" y="2814425"/>
              <a:ext cx="57975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nsolas"/>
                  <a:ea typeface="Consolas"/>
                  <a:cs typeface="Consolas"/>
                  <a:sym typeface="Consolas"/>
                </a:rPr>
                <a:t>for (    ;      ;  ){ </a:t>
              </a:r>
              <a:endParaRPr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0" name="Google Shape;2480;p187"/>
            <p:cNvSpPr txBox="1"/>
            <p:nvPr/>
          </p:nvSpPr>
          <p:spPr>
            <a:xfrm>
              <a:off x="4703763" y="3088745"/>
              <a:ext cx="14928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i&lt;list.length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1" name="Google Shape;2481;p187"/>
            <p:cNvSpPr txBox="1"/>
            <p:nvPr/>
          </p:nvSpPr>
          <p:spPr>
            <a:xfrm>
              <a:off x="4950575" y="3119250"/>
              <a:ext cx="493800" cy="198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temps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2" name="Google Shape;2482;p187"/>
            <p:cNvSpPr txBox="1"/>
            <p:nvPr/>
          </p:nvSpPr>
          <p:spPr>
            <a:xfrm>
              <a:off x="2388850" y="3605250"/>
              <a:ext cx="37104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var element= list[    ];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3" name="Google Shape;2483;p187"/>
            <p:cNvSpPr txBox="1"/>
            <p:nvPr/>
          </p:nvSpPr>
          <p:spPr>
            <a:xfrm>
              <a:off x="3992225" y="3691700"/>
              <a:ext cx="636600" cy="270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temps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4" name="Google Shape;2484;p187"/>
            <p:cNvSpPr txBox="1"/>
            <p:nvPr/>
          </p:nvSpPr>
          <p:spPr>
            <a:xfrm>
              <a:off x="3305688" y="3088745"/>
              <a:ext cx="10230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var i= 0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5" name="Google Shape;2485;p187"/>
            <p:cNvSpPr txBox="1"/>
            <p:nvPr/>
          </p:nvSpPr>
          <p:spPr>
            <a:xfrm>
              <a:off x="6441838" y="3088745"/>
              <a:ext cx="4536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i++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486" name="Google Shape;2486;p187"/>
            <p:cNvGrpSpPr/>
            <p:nvPr/>
          </p:nvGrpSpPr>
          <p:grpSpPr>
            <a:xfrm>
              <a:off x="4751563" y="3593713"/>
              <a:ext cx="453600" cy="444900"/>
              <a:chOff x="2688175" y="415975"/>
              <a:chExt cx="453600" cy="444900"/>
            </a:xfrm>
          </p:grpSpPr>
          <p:sp>
            <p:nvSpPr>
              <p:cNvPr id="2487" name="Google Shape;2487;p187"/>
              <p:cNvSpPr/>
              <p:nvPr/>
            </p:nvSpPr>
            <p:spPr>
              <a:xfrm>
                <a:off x="2692525" y="415975"/>
                <a:ext cx="444900" cy="444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88" name="Google Shape;2488;p187"/>
              <p:cNvCxnSpPr/>
              <p:nvPr/>
            </p:nvCxnSpPr>
            <p:spPr>
              <a:xfrm>
                <a:off x="2688175" y="860875"/>
                <a:ext cx="4536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89" name="Google Shape;2489;p187"/>
            <p:cNvSpPr txBox="1"/>
            <p:nvPr/>
          </p:nvSpPr>
          <p:spPr>
            <a:xfrm>
              <a:off x="4848038" y="3680713"/>
              <a:ext cx="29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✂</a:t>
              </a:r>
              <a:endParaRPr/>
            </a:p>
          </p:txBody>
        </p:sp>
        <p:sp>
          <p:nvSpPr>
            <p:cNvPr id="2490" name="Google Shape;2490;p187"/>
            <p:cNvSpPr/>
            <p:nvPr/>
          </p:nvSpPr>
          <p:spPr>
            <a:xfrm>
              <a:off x="4760800" y="3605250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  </a:t>
              </a: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/>
            </a:p>
          </p:txBody>
        </p:sp>
        <p:cxnSp>
          <p:nvCxnSpPr>
            <p:cNvPr id="2491" name="Google Shape;2491;p187"/>
            <p:cNvCxnSpPr/>
            <p:nvPr/>
          </p:nvCxnSpPr>
          <p:spPr>
            <a:xfrm>
              <a:off x="4756450" y="4050150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2" name="Google Shape;2492;p187"/>
            <p:cNvCxnSpPr/>
            <p:nvPr/>
          </p:nvCxnSpPr>
          <p:spPr>
            <a:xfrm>
              <a:off x="4756450" y="3605250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3" name="Google Shape;2493;p187"/>
          <p:cNvSpPr/>
          <p:nvPr/>
        </p:nvSpPr>
        <p:spPr>
          <a:xfrm rot="280989">
            <a:off x="3667488" y="1901206"/>
            <a:ext cx="815723" cy="815723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4" name="Google Shape;2494;p187"/>
          <p:cNvCxnSpPr/>
          <p:nvPr/>
        </p:nvCxnSpPr>
        <p:spPr>
          <a:xfrm>
            <a:off x="3703000" y="1993375"/>
            <a:ext cx="815700" cy="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95" name="Google Shape;2495;p187"/>
          <p:cNvCxnSpPr>
            <a:endCxn id="2493" idx="0"/>
          </p:cNvCxnSpPr>
          <p:nvPr/>
        </p:nvCxnSpPr>
        <p:spPr>
          <a:xfrm rot="10800000" flipH="1">
            <a:off x="4100250" y="1902568"/>
            <a:ext cx="84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2023-10-08T17:07:34Z</dcterms:modified>
</cp:coreProperties>
</file>