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93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640e08ee2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640e08ee2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18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1" name="Google Shape;2501;p188"/>
          <p:cNvSpPr txBox="1"/>
          <p:nvPr/>
        </p:nvSpPr>
        <p:spPr>
          <a:xfrm>
            <a:off x="5208725" y="959325"/>
            <a:ext cx="27879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counter variable </a:t>
            </a:r>
            <a:r>
              <a:rPr lang="en" sz="18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increases after each loop runs.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502" name="Google Shape;2502;p188"/>
          <p:cNvGrpSpPr/>
          <p:nvPr/>
        </p:nvGrpSpPr>
        <p:grpSpPr>
          <a:xfrm>
            <a:off x="1580637" y="2585825"/>
            <a:ext cx="6318026" cy="4882100"/>
            <a:chOff x="1580637" y="2585825"/>
            <a:chExt cx="6318026" cy="4882100"/>
          </a:xfrm>
        </p:grpSpPr>
        <p:sp>
          <p:nvSpPr>
            <p:cNvPr id="2503" name="Google Shape;2503;p188"/>
            <p:cNvSpPr/>
            <p:nvPr/>
          </p:nvSpPr>
          <p:spPr>
            <a:xfrm>
              <a:off x="2291563" y="3495463"/>
              <a:ext cx="3243300" cy="641400"/>
            </a:xfrm>
            <a:prstGeom prst="rect">
              <a:avLst/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04" name="Google Shape;2504;p1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80637" y="2585825"/>
              <a:ext cx="6318026" cy="48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5" name="Google Shape;2505;p188"/>
            <p:cNvSpPr txBox="1"/>
            <p:nvPr/>
          </p:nvSpPr>
          <p:spPr>
            <a:xfrm>
              <a:off x="2001315" y="2814425"/>
              <a:ext cx="57975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latin typeface="Consolas"/>
                  <a:ea typeface="Consolas"/>
                  <a:cs typeface="Consolas"/>
                  <a:sym typeface="Consolas"/>
                </a:rPr>
                <a:t>for (    ;      ;  ){ </a:t>
              </a:r>
              <a:endParaRPr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06" name="Google Shape;2506;p188"/>
            <p:cNvSpPr txBox="1"/>
            <p:nvPr/>
          </p:nvSpPr>
          <p:spPr>
            <a:xfrm>
              <a:off x="4703763" y="3088745"/>
              <a:ext cx="14928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i&lt;list.length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07" name="Google Shape;2507;p188"/>
            <p:cNvSpPr txBox="1"/>
            <p:nvPr/>
          </p:nvSpPr>
          <p:spPr>
            <a:xfrm>
              <a:off x="4950575" y="3119250"/>
              <a:ext cx="493800" cy="19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temps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08" name="Google Shape;2508;p188"/>
            <p:cNvSpPr txBox="1"/>
            <p:nvPr/>
          </p:nvSpPr>
          <p:spPr>
            <a:xfrm>
              <a:off x="2388850" y="3605250"/>
              <a:ext cx="37104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var element= list[    ];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09" name="Google Shape;2509;p188"/>
            <p:cNvSpPr txBox="1"/>
            <p:nvPr/>
          </p:nvSpPr>
          <p:spPr>
            <a:xfrm>
              <a:off x="3992225" y="3691700"/>
              <a:ext cx="636600" cy="27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temps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10" name="Google Shape;2510;p188"/>
            <p:cNvSpPr txBox="1"/>
            <p:nvPr/>
          </p:nvSpPr>
          <p:spPr>
            <a:xfrm>
              <a:off x="3305688" y="3088745"/>
              <a:ext cx="10230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var i= 0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11" name="Google Shape;2511;p188"/>
            <p:cNvSpPr txBox="1"/>
            <p:nvPr/>
          </p:nvSpPr>
          <p:spPr>
            <a:xfrm>
              <a:off x="6441838" y="3088745"/>
              <a:ext cx="453600" cy="270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i++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2512" name="Google Shape;2512;p188"/>
            <p:cNvGrpSpPr/>
            <p:nvPr/>
          </p:nvGrpSpPr>
          <p:grpSpPr>
            <a:xfrm>
              <a:off x="4751563" y="3593713"/>
              <a:ext cx="453600" cy="444900"/>
              <a:chOff x="2688175" y="415975"/>
              <a:chExt cx="453600" cy="444900"/>
            </a:xfrm>
          </p:grpSpPr>
          <p:sp>
            <p:nvSpPr>
              <p:cNvPr id="2513" name="Google Shape;2513;p188"/>
              <p:cNvSpPr/>
              <p:nvPr/>
            </p:nvSpPr>
            <p:spPr>
              <a:xfrm>
                <a:off x="2692525" y="415975"/>
                <a:ext cx="444900" cy="444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4" name="Google Shape;2514;p188"/>
              <p:cNvCxnSpPr/>
              <p:nvPr/>
            </p:nvCxnSpPr>
            <p:spPr>
              <a:xfrm>
                <a:off x="2688175" y="860875"/>
                <a:ext cx="4536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15" name="Google Shape;2515;p188"/>
            <p:cNvSpPr txBox="1"/>
            <p:nvPr/>
          </p:nvSpPr>
          <p:spPr>
            <a:xfrm>
              <a:off x="4848038" y="3680713"/>
              <a:ext cx="2925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✂</a:t>
              </a:r>
              <a:endParaRPr/>
            </a:p>
          </p:txBody>
        </p:sp>
        <p:sp>
          <p:nvSpPr>
            <p:cNvPr id="2516" name="Google Shape;2516;p188"/>
            <p:cNvSpPr/>
            <p:nvPr/>
          </p:nvSpPr>
          <p:spPr>
            <a:xfrm>
              <a:off x="4760800" y="3605250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  </a:t>
              </a: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/>
            </a:p>
          </p:txBody>
        </p:sp>
        <p:cxnSp>
          <p:nvCxnSpPr>
            <p:cNvPr id="2517" name="Google Shape;2517;p188"/>
            <p:cNvCxnSpPr/>
            <p:nvPr/>
          </p:nvCxnSpPr>
          <p:spPr>
            <a:xfrm>
              <a:off x="4756450" y="4050150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8" name="Google Shape;2518;p188"/>
            <p:cNvCxnSpPr/>
            <p:nvPr/>
          </p:nvCxnSpPr>
          <p:spPr>
            <a:xfrm>
              <a:off x="4756450" y="3605250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9" name="Google Shape;2519;p188"/>
          <p:cNvCxnSpPr/>
          <p:nvPr/>
        </p:nvCxnSpPr>
        <p:spPr>
          <a:xfrm>
            <a:off x="6631875" y="1957950"/>
            <a:ext cx="0" cy="1227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2023-10-08T17:07:36Z</dcterms:modified>
</cp:coreProperties>
</file>