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94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640e08ee22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640e08ee22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18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5" name="Google Shape;2525;p189"/>
          <p:cNvSpPr txBox="1"/>
          <p:nvPr/>
        </p:nvSpPr>
        <p:spPr>
          <a:xfrm>
            <a:off x="224475" y="496575"/>
            <a:ext cx="86997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 access each element in the list, we are going to store the element in a variable inside the for loop. Let’s try this out with your Traversal Machine. </a:t>
            </a:r>
            <a:r>
              <a:rPr lang="en" sz="18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6" name="Google Shape;2526;p189"/>
          <p:cNvGrpSpPr/>
          <p:nvPr/>
        </p:nvGrpSpPr>
        <p:grpSpPr>
          <a:xfrm>
            <a:off x="1580637" y="2585825"/>
            <a:ext cx="6318026" cy="4882100"/>
            <a:chOff x="1580637" y="2585825"/>
            <a:chExt cx="6318026" cy="4882100"/>
          </a:xfrm>
        </p:grpSpPr>
        <p:sp>
          <p:nvSpPr>
            <p:cNvPr id="2527" name="Google Shape;2527;p189"/>
            <p:cNvSpPr/>
            <p:nvPr/>
          </p:nvSpPr>
          <p:spPr>
            <a:xfrm>
              <a:off x="2291563" y="3495463"/>
              <a:ext cx="3243300" cy="641400"/>
            </a:xfrm>
            <a:prstGeom prst="rect">
              <a:avLst/>
            </a:prstGeom>
            <a:solidFill>
              <a:srgbClr val="EEEEEE"/>
            </a:solidFill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28" name="Google Shape;2528;p1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80637" y="2585825"/>
              <a:ext cx="6318026" cy="48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9" name="Google Shape;2529;p189"/>
            <p:cNvSpPr txBox="1"/>
            <p:nvPr/>
          </p:nvSpPr>
          <p:spPr>
            <a:xfrm>
              <a:off x="2001315" y="2814425"/>
              <a:ext cx="57975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Consolas"/>
                  <a:ea typeface="Consolas"/>
                  <a:cs typeface="Consolas"/>
                  <a:sym typeface="Consolas"/>
                </a:rPr>
                <a:t>for (    ;      ;  ){ </a:t>
              </a:r>
              <a:endParaRPr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30" name="Google Shape;2530;p189"/>
            <p:cNvSpPr txBox="1"/>
            <p:nvPr/>
          </p:nvSpPr>
          <p:spPr>
            <a:xfrm>
              <a:off x="4703763" y="3088745"/>
              <a:ext cx="1492800" cy="270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i&lt;list.length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31" name="Google Shape;2531;p189"/>
            <p:cNvSpPr txBox="1"/>
            <p:nvPr/>
          </p:nvSpPr>
          <p:spPr>
            <a:xfrm>
              <a:off x="4950575" y="3119250"/>
              <a:ext cx="493800" cy="1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temps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32" name="Google Shape;2532;p189"/>
            <p:cNvSpPr txBox="1"/>
            <p:nvPr/>
          </p:nvSpPr>
          <p:spPr>
            <a:xfrm>
              <a:off x="2388850" y="3605250"/>
              <a:ext cx="37104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var element= list[    ];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33" name="Google Shape;2533;p189"/>
            <p:cNvSpPr txBox="1"/>
            <p:nvPr/>
          </p:nvSpPr>
          <p:spPr>
            <a:xfrm>
              <a:off x="3992225" y="3691700"/>
              <a:ext cx="636600" cy="27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temps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34" name="Google Shape;2534;p189"/>
            <p:cNvSpPr txBox="1"/>
            <p:nvPr/>
          </p:nvSpPr>
          <p:spPr>
            <a:xfrm>
              <a:off x="3305688" y="3088745"/>
              <a:ext cx="1023000" cy="270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var i= 0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35" name="Google Shape;2535;p189"/>
            <p:cNvSpPr txBox="1"/>
            <p:nvPr/>
          </p:nvSpPr>
          <p:spPr>
            <a:xfrm>
              <a:off x="6441838" y="3088745"/>
              <a:ext cx="453600" cy="270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i++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2536" name="Google Shape;2536;p189"/>
            <p:cNvGrpSpPr/>
            <p:nvPr/>
          </p:nvGrpSpPr>
          <p:grpSpPr>
            <a:xfrm>
              <a:off x="4751563" y="3593713"/>
              <a:ext cx="453600" cy="444900"/>
              <a:chOff x="2688175" y="415975"/>
              <a:chExt cx="453600" cy="444900"/>
            </a:xfrm>
          </p:grpSpPr>
          <p:sp>
            <p:nvSpPr>
              <p:cNvPr id="2537" name="Google Shape;2537;p189"/>
              <p:cNvSpPr/>
              <p:nvPr/>
            </p:nvSpPr>
            <p:spPr>
              <a:xfrm>
                <a:off x="2692525" y="415975"/>
                <a:ext cx="444900" cy="4449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38" name="Google Shape;2538;p189"/>
              <p:cNvCxnSpPr/>
              <p:nvPr/>
            </p:nvCxnSpPr>
            <p:spPr>
              <a:xfrm>
                <a:off x="2688175" y="860875"/>
                <a:ext cx="4536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539" name="Google Shape;2539;p189"/>
            <p:cNvSpPr txBox="1"/>
            <p:nvPr/>
          </p:nvSpPr>
          <p:spPr>
            <a:xfrm>
              <a:off x="4848038" y="3680713"/>
              <a:ext cx="2925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✂</a:t>
              </a:r>
              <a:endParaRPr/>
            </a:p>
          </p:txBody>
        </p:sp>
        <p:sp>
          <p:nvSpPr>
            <p:cNvPr id="2540" name="Google Shape;2540;p189"/>
            <p:cNvSpPr/>
            <p:nvPr/>
          </p:nvSpPr>
          <p:spPr>
            <a:xfrm>
              <a:off x="4760800" y="3605250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  </a:t>
              </a: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/>
            </a:p>
          </p:txBody>
        </p:sp>
        <p:cxnSp>
          <p:nvCxnSpPr>
            <p:cNvPr id="2541" name="Google Shape;2541;p189"/>
            <p:cNvCxnSpPr/>
            <p:nvPr/>
          </p:nvCxnSpPr>
          <p:spPr>
            <a:xfrm>
              <a:off x="4756450" y="4050150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2" name="Google Shape;2542;p189"/>
            <p:cNvCxnSpPr/>
            <p:nvPr/>
          </p:nvCxnSpPr>
          <p:spPr>
            <a:xfrm>
              <a:off x="4756450" y="3605250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43" name="Google Shape;2543;p189"/>
          <p:cNvGrpSpPr/>
          <p:nvPr/>
        </p:nvGrpSpPr>
        <p:grpSpPr>
          <a:xfrm>
            <a:off x="2348306" y="3561225"/>
            <a:ext cx="3107326" cy="270000"/>
            <a:chOff x="1930725" y="1985325"/>
            <a:chExt cx="3199800" cy="270000"/>
          </a:xfrm>
        </p:grpSpPr>
        <p:cxnSp>
          <p:nvCxnSpPr>
            <p:cNvPr id="2544" name="Google Shape;2544;p189"/>
            <p:cNvCxnSpPr/>
            <p:nvPr/>
          </p:nvCxnSpPr>
          <p:spPr>
            <a:xfrm>
              <a:off x="1930725" y="2002536"/>
              <a:ext cx="31998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5" name="Google Shape;2545;p189"/>
            <p:cNvCxnSpPr/>
            <p:nvPr/>
          </p:nvCxnSpPr>
          <p:spPr>
            <a:xfrm rot="10800000">
              <a:off x="1930725" y="1985325"/>
              <a:ext cx="0" cy="270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6" name="Google Shape;2546;p189"/>
            <p:cNvCxnSpPr/>
            <p:nvPr/>
          </p:nvCxnSpPr>
          <p:spPr>
            <a:xfrm rot="10800000">
              <a:off x="5130525" y="1985325"/>
              <a:ext cx="0" cy="270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47" name="Google Shape;2547;p189"/>
          <p:cNvCxnSpPr/>
          <p:nvPr/>
        </p:nvCxnSpPr>
        <p:spPr>
          <a:xfrm>
            <a:off x="3337900" y="1120825"/>
            <a:ext cx="0" cy="2406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8" name="Google Shape;2548;p189"/>
          <p:cNvSpPr txBox="1"/>
          <p:nvPr/>
        </p:nvSpPr>
        <p:spPr>
          <a:xfrm>
            <a:off x="4950575" y="3119250"/>
            <a:ext cx="493800" cy="19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9" name="Google Shape;2549;p189"/>
          <p:cNvSpPr txBox="1"/>
          <p:nvPr/>
        </p:nvSpPr>
        <p:spPr>
          <a:xfrm>
            <a:off x="4275075" y="1395438"/>
            <a:ext cx="38556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Set up a variable baggy and give it the name </a:t>
            </a: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element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0" name="Google Shape;2550;p189"/>
          <p:cNvGrpSpPr/>
          <p:nvPr/>
        </p:nvGrpSpPr>
        <p:grpSpPr>
          <a:xfrm>
            <a:off x="7752971" y="1659867"/>
            <a:ext cx="1131908" cy="693411"/>
            <a:chOff x="6134854" y="1869891"/>
            <a:chExt cx="2042417" cy="1142358"/>
          </a:xfrm>
        </p:grpSpPr>
        <p:grpSp>
          <p:nvGrpSpPr>
            <p:cNvPr id="2551" name="Google Shape;2551;p189"/>
            <p:cNvGrpSpPr/>
            <p:nvPr/>
          </p:nvGrpSpPr>
          <p:grpSpPr>
            <a:xfrm>
              <a:off x="6134854" y="1869891"/>
              <a:ext cx="2042417" cy="1142358"/>
              <a:chOff x="642775" y="1378850"/>
              <a:chExt cx="2363700" cy="1637925"/>
            </a:xfrm>
          </p:grpSpPr>
          <p:sp>
            <p:nvSpPr>
              <p:cNvPr id="2552" name="Google Shape;2552;p189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189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54" name="Google Shape;2554;p189"/>
              <p:cNvCxnSpPr>
                <a:stCxn id="2553" idx="1"/>
                <a:endCxn id="2553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555" name="Google Shape;2555;p189"/>
            <p:cNvSpPr/>
            <p:nvPr/>
          </p:nvSpPr>
          <p:spPr>
            <a:xfrm rot="-304702">
              <a:off x="7290256" y="2204489"/>
              <a:ext cx="616821" cy="625020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2556" name="Google Shape;2556;p189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2557" name="Google Shape;2557;p189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89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89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0" name="Google Shape;2560;p189"/>
          <p:cNvSpPr txBox="1"/>
          <p:nvPr/>
        </p:nvSpPr>
        <p:spPr>
          <a:xfrm>
            <a:off x="7795526" y="2059076"/>
            <a:ext cx="7212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ng Soon"/>
                <a:ea typeface="Coming Soon"/>
                <a:cs typeface="Coming Soon"/>
                <a:sym typeface="Coming Soon"/>
              </a:rPr>
              <a:t>element</a:t>
            </a:r>
            <a:endParaRPr sz="120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2023-10-08T17:07:37Z</dcterms:modified>
</cp:coreProperties>
</file>