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269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30d08729a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30d08729a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17" name="Google Shape;417;p64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418" name="Google Shape;418;p64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4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4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64"/>
          <p:cNvSpPr txBox="1"/>
          <p:nvPr/>
        </p:nvSpPr>
        <p:spPr>
          <a:xfrm>
            <a:off x="5679450" y="473425"/>
            <a:ext cx="3080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0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What do lunchFood[0] and lunchFood[2] access?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Compare your answers with another group.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2" name="Google Shape;422;p64"/>
          <p:cNvSpPr txBox="1"/>
          <p:nvPr/>
        </p:nvSpPr>
        <p:spPr>
          <a:xfrm>
            <a:off x="248825" y="416750"/>
            <a:ext cx="5508300" cy="1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myList[1]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This expression “accesses” the value at that index of the list.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Also uses square brackets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64"/>
          <p:cNvSpPr/>
          <p:nvPr/>
        </p:nvSpPr>
        <p:spPr>
          <a:xfrm rot="-223538">
            <a:off x="3795703" y="4075373"/>
            <a:ext cx="646366" cy="64397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“pizza”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24" name="Google Shape;424;p64"/>
          <p:cNvSpPr/>
          <p:nvPr/>
        </p:nvSpPr>
        <p:spPr>
          <a:xfrm rot="311666">
            <a:off x="5440247" y="4083065"/>
            <a:ext cx="646154" cy="64379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“soup”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25" name="Google Shape;425;p64"/>
          <p:cNvSpPr/>
          <p:nvPr/>
        </p:nvSpPr>
        <p:spPr>
          <a:xfrm rot="-223538">
            <a:off x="2158938" y="4075362"/>
            <a:ext cx="646366" cy="64397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“nachos”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426" name="Google Shape;426;p64"/>
          <p:cNvGrpSpPr/>
          <p:nvPr/>
        </p:nvGrpSpPr>
        <p:grpSpPr>
          <a:xfrm rot="5400000">
            <a:off x="-8988" y="3364668"/>
            <a:ext cx="1843408" cy="1403447"/>
            <a:chOff x="4050765" y="1895891"/>
            <a:chExt cx="2236060" cy="916747"/>
          </a:xfrm>
        </p:grpSpPr>
        <p:grpSp>
          <p:nvGrpSpPr>
            <p:cNvPr id="427" name="Google Shape;427;p64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428" name="Google Shape;428;p64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64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30" name="Google Shape;430;p64"/>
              <p:cNvCxnSpPr>
                <a:stCxn id="429" idx="1"/>
                <a:endCxn id="429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31" name="Google Shape;431;p64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lunchFood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432" name="Google Shape;432;p64"/>
          <p:cNvGrpSpPr/>
          <p:nvPr/>
        </p:nvGrpSpPr>
        <p:grpSpPr>
          <a:xfrm>
            <a:off x="3266523" y="4048833"/>
            <a:ext cx="1707232" cy="697461"/>
            <a:chOff x="4050765" y="1895891"/>
            <a:chExt cx="2236060" cy="916747"/>
          </a:xfrm>
        </p:grpSpPr>
        <p:grpSp>
          <p:nvGrpSpPr>
            <p:cNvPr id="433" name="Google Shape;433;p64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434" name="Google Shape;434;p64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64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36" name="Google Shape;436;p64"/>
              <p:cNvCxnSpPr>
                <a:stCxn id="435" idx="1"/>
                <a:endCxn id="435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37" name="Google Shape;437;p64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1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438" name="Google Shape;438;p64"/>
          <p:cNvGrpSpPr/>
          <p:nvPr/>
        </p:nvGrpSpPr>
        <p:grpSpPr>
          <a:xfrm>
            <a:off x="4916756" y="4043933"/>
            <a:ext cx="1707232" cy="697461"/>
            <a:chOff x="4050765" y="1895891"/>
            <a:chExt cx="2236060" cy="916747"/>
          </a:xfrm>
        </p:grpSpPr>
        <p:grpSp>
          <p:nvGrpSpPr>
            <p:cNvPr id="439" name="Google Shape;439;p64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440" name="Google Shape;440;p64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64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2" name="Google Shape;442;p64"/>
              <p:cNvCxnSpPr>
                <a:stCxn id="441" idx="1"/>
                <a:endCxn id="441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43" name="Google Shape;443;p64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2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444" name="Google Shape;444;p64"/>
          <p:cNvGrpSpPr/>
          <p:nvPr/>
        </p:nvGrpSpPr>
        <p:grpSpPr>
          <a:xfrm>
            <a:off x="1610265" y="4043933"/>
            <a:ext cx="1707232" cy="697461"/>
            <a:chOff x="4050765" y="1895891"/>
            <a:chExt cx="2236060" cy="916747"/>
          </a:xfrm>
        </p:grpSpPr>
        <p:grpSp>
          <p:nvGrpSpPr>
            <p:cNvPr id="445" name="Google Shape;445;p64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446" name="Google Shape;446;p64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64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8" name="Google Shape;448;p64"/>
              <p:cNvCxnSpPr>
                <a:stCxn id="447" idx="1"/>
                <a:endCxn id="447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49" name="Google Shape;449;p64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0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450" name="Google Shape;45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506266" y="4143373"/>
            <a:ext cx="158598" cy="60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211515" y="4138484"/>
            <a:ext cx="158598" cy="60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835327" y="4091228"/>
            <a:ext cx="158598" cy="60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2023-10-08T17:04:45Z</dcterms:modified>
</cp:coreProperties>
</file>