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95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g640e08ee2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3" name="Google Shape;2563;g640e08ee2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5" name="Google Shape;2565;p190"/>
          <p:cNvGrpSpPr/>
          <p:nvPr/>
        </p:nvGrpSpPr>
        <p:grpSpPr>
          <a:xfrm>
            <a:off x="6361079" y="1011056"/>
            <a:ext cx="1405811" cy="871918"/>
            <a:chOff x="4050765" y="1895891"/>
            <a:chExt cx="2236060" cy="916747"/>
          </a:xfrm>
        </p:grpSpPr>
        <p:grpSp>
          <p:nvGrpSpPr>
            <p:cNvPr id="2566" name="Google Shape;2566;p190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2567" name="Google Shape;2567;p190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190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6666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69" name="Google Shape;2569;p190"/>
              <p:cNvCxnSpPr>
                <a:stCxn id="2568" idx="1"/>
                <a:endCxn id="2568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570" name="Google Shape;2570;p190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ming Soon"/>
                  <a:ea typeface="Coming Soon"/>
                  <a:cs typeface="Coming Soon"/>
                  <a:sym typeface="Coming Soon"/>
                </a:rPr>
                <a:t>i</a:t>
              </a: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2571" name="Google Shape;2571;p190"/>
          <p:cNvSpPr/>
          <p:nvPr/>
        </p:nvSpPr>
        <p:spPr>
          <a:xfrm rot="-224130">
            <a:off x="6765002" y="1124220"/>
            <a:ext cx="727546" cy="727546"/>
          </a:xfrm>
          <a:prstGeom prst="foldedCorner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572" name="Google Shape;2572;p190"/>
          <p:cNvSpPr txBox="1"/>
          <p:nvPr/>
        </p:nvSpPr>
        <p:spPr>
          <a:xfrm>
            <a:off x="6939250" y="1339775"/>
            <a:ext cx="2925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✂</a:t>
            </a:r>
            <a:endParaRPr/>
          </a:p>
        </p:txBody>
      </p:sp>
      <p:sp>
        <p:nvSpPr>
          <p:cNvPr id="2573" name="Google Shape;2573;p190"/>
          <p:cNvSpPr/>
          <p:nvPr/>
        </p:nvSpPr>
        <p:spPr>
          <a:xfrm>
            <a:off x="1027925" y="1126313"/>
            <a:ext cx="3243300" cy="6414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74" name="Google Shape;2574;p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00" y="216675"/>
            <a:ext cx="6318026" cy="48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p190"/>
          <p:cNvSpPr txBox="1"/>
          <p:nvPr/>
        </p:nvSpPr>
        <p:spPr>
          <a:xfrm>
            <a:off x="4797500" y="2362200"/>
            <a:ext cx="3809100" cy="27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Pull the index sheet up to assign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 0.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Notice how the variable in the baggy has changed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Each time the loop is executed, the variable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increases by one.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6" name="Google Shape;2576;p190"/>
          <p:cNvSpPr txBox="1"/>
          <p:nvPr/>
        </p:nvSpPr>
        <p:spPr>
          <a:xfrm>
            <a:off x="737677" y="445275"/>
            <a:ext cx="57975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for (    ;      ;  ){ 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7" name="Google Shape;2577;p190"/>
          <p:cNvSpPr txBox="1"/>
          <p:nvPr/>
        </p:nvSpPr>
        <p:spPr>
          <a:xfrm>
            <a:off x="794375" y="4293300"/>
            <a:ext cx="8250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8" name="Google Shape;2578;p190"/>
          <p:cNvSpPr txBox="1"/>
          <p:nvPr/>
        </p:nvSpPr>
        <p:spPr>
          <a:xfrm>
            <a:off x="2042050" y="719595"/>
            <a:ext cx="10230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var i=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9" name="Google Shape;2579;p190"/>
          <p:cNvSpPr txBox="1"/>
          <p:nvPr/>
        </p:nvSpPr>
        <p:spPr>
          <a:xfrm>
            <a:off x="3440125" y="719595"/>
            <a:ext cx="14928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i&lt;list.length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0" name="Google Shape;2580;p190"/>
          <p:cNvSpPr txBox="1"/>
          <p:nvPr/>
        </p:nvSpPr>
        <p:spPr>
          <a:xfrm>
            <a:off x="5178200" y="719595"/>
            <a:ext cx="4536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i++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1" name="Google Shape;2581;p190"/>
          <p:cNvSpPr txBox="1"/>
          <p:nvPr/>
        </p:nvSpPr>
        <p:spPr>
          <a:xfrm>
            <a:off x="1082825" y="1222163"/>
            <a:ext cx="3710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element= list[    ];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582" name="Google Shape;2582;p190"/>
          <p:cNvGrpSpPr/>
          <p:nvPr/>
        </p:nvGrpSpPr>
        <p:grpSpPr>
          <a:xfrm>
            <a:off x="3487925" y="1224563"/>
            <a:ext cx="453600" cy="444900"/>
            <a:chOff x="2688175" y="415975"/>
            <a:chExt cx="453600" cy="444900"/>
          </a:xfrm>
        </p:grpSpPr>
        <p:sp>
          <p:nvSpPr>
            <p:cNvPr id="2583" name="Google Shape;2583;p190"/>
            <p:cNvSpPr/>
            <p:nvPr/>
          </p:nvSpPr>
          <p:spPr>
            <a:xfrm>
              <a:off x="2692525" y="415975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84" name="Google Shape;2584;p190"/>
            <p:cNvCxnSpPr/>
            <p:nvPr/>
          </p:nvCxnSpPr>
          <p:spPr>
            <a:xfrm>
              <a:off x="2688175" y="8608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5" name="Google Shape;2585;p190"/>
            <p:cNvCxnSpPr/>
            <p:nvPr/>
          </p:nvCxnSpPr>
          <p:spPr>
            <a:xfrm>
              <a:off x="2688175" y="4159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86" name="Google Shape;2586;p190"/>
          <p:cNvGrpSpPr/>
          <p:nvPr/>
        </p:nvGrpSpPr>
        <p:grpSpPr>
          <a:xfrm>
            <a:off x="6858700" y="1231659"/>
            <a:ext cx="453600" cy="444900"/>
            <a:chOff x="2688175" y="415975"/>
            <a:chExt cx="453600" cy="444900"/>
          </a:xfrm>
        </p:grpSpPr>
        <p:sp>
          <p:nvSpPr>
            <p:cNvPr id="2587" name="Google Shape;2587;p190"/>
            <p:cNvSpPr/>
            <p:nvPr/>
          </p:nvSpPr>
          <p:spPr>
            <a:xfrm>
              <a:off x="2692525" y="415975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88" name="Google Shape;2588;p190"/>
            <p:cNvCxnSpPr/>
            <p:nvPr/>
          </p:nvCxnSpPr>
          <p:spPr>
            <a:xfrm>
              <a:off x="2688175" y="8608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9" name="Google Shape;2589;p190"/>
            <p:cNvCxnSpPr/>
            <p:nvPr/>
          </p:nvCxnSpPr>
          <p:spPr>
            <a:xfrm>
              <a:off x="2688175" y="4159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90" name="Google Shape;2590;p190"/>
          <p:cNvGrpSpPr/>
          <p:nvPr/>
        </p:nvGrpSpPr>
        <p:grpSpPr>
          <a:xfrm>
            <a:off x="3549875" y="1282163"/>
            <a:ext cx="3743738" cy="343813"/>
            <a:chOff x="-1875775" y="489788"/>
            <a:chExt cx="3743738" cy="343813"/>
          </a:xfrm>
        </p:grpSpPr>
        <p:sp>
          <p:nvSpPr>
            <p:cNvPr id="2591" name="Google Shape;2591;p190"/>
            <p:cNvSpPr/>
            <p:nvPr/>
          </p:nvSpPr>
          <p:spPr>
            <a:xfrm>
              <a:off x="-1875775" y="489788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92" name="Google Shape;2592;p190"/>
            <p:cNvSpPr/>
            <p:nvPr/>
          </p:nvSpPr>
          <p:spPr>
            <a:xfrm>
              <a:off x="1538263" y="503900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593" name="Google Shape;2593;p190"/>
          <p:cNvSpPr txBox="1"/>
          <p:nvPr/>
        </p:nvSpPr>
        <p:spPr>
          <a:xfrm>
            <a:off x="3670175" y="755600"/>
            <a:ext cx="493800" cy="19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temps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4" name="Google Shape;2594;p190"/>
          <p:cNvSpPr txBox="1"/>
          <p:nvPr/>
        </p:nvSpPr>
        <p:spPr>
          <a:xfrm>
            <a:off x="2695375" y="1339775"/>
            <a:ext cx="6366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temps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5" name="Google Shape;2595;p19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596" name="Google Shape;2596;p190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2597" name="Google Shape;2597;p190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90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90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73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2023-10-08T17:07:39Z</dcterms:modified>
</cp:coreProperties>
</file>