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396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640e08ee22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640e08ee22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4" name="Google Shape;2604;p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000" y="216675"/>
            <a:ext cx="6318026" cy="48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5" name="Google Shape;2605;p19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9 -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06" name="Google Shape;2606;p191"/>
          <p:cNvSpPr txBox="1"/>
          <p:nvPr/>
        </p:nvSpPr>
        <p:spPr>
          <a:xfrm>
            <a:off x="4559225" y="1791525"/>
            <a:ext cx="4391400" cy="21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Look at the list below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Right now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0.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Evaluate the statement in the for loop to see what value is stored by the variable </a:t>
            </a:r>
            <a:r>
              <a:rPr lang="en" sz="1800" b="1">
                <a:latin typeface="Coming Soon"/>
                <a:ea typeface="Coming Soon"/>
                <a:cs typeface="Coming Soon"/>
                <a:sym typeface="Coming Soon"/>
              </a:rPr>
              <a:t>element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07" name="Google Shape;2607;p191"/>
          <p:cNvSpPr txBox="1"/>
          <p:nvPr/>
        </p:nvSpPr>
        <p:spPr>
          <a:xfrm>
            <a:off x="2201600" y="4271025"/>
            <a:ext cx="6943200" cy="1039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var temps = [ 77, 85, 89, 65 ];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608" name="Google Shape;2608;p191"/>
          <p:cNvSpPr txBox="1"/>
          <p:nvPr/>
        </p:nvSpPr>
        <p:spPr>
          <a:xfrm>
            <a:off x="5412875" y="4772050"/>
            <a:ext cx="2684100" cy="270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8761D"/>
                </a:solidFill>
              </a:rPr>
              <a:t>    0           1           2           3</a:t>
            </a:r>
            <a:endParaRPr b="1">
              <a:solidFill>
                <a:srgbClr val="38761D"/>
              </a:solidFill>
            </a:endParaRPr>
          </a:p>
        </p:txBody>
      </p:sp>
      <p:cxnSp>
        <p:nvCxnSpPr>
          <p:cNvPr id="2609" name="Google Shape;2609;p191"/>
          <p:cNvCxnSpPr/>
          <p:nvPr/>
        </p:nvCxnSpPr>
        <p:spPr>
          <a:xfrm>
            <a:off x="3489925" y="1670600"/>
            <a:ext cx="2130300" cy="3241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0" name="Google Shape;2610;p191"/>
          <p:cNvSpPr/>
          <p:nvPr/>
        </p:nvSpPr>
        <p:spPr>
          <a:xfrm>
            <a:off x="5552550" y="4321600"/>
            <a:ext cx="488700" cy="488700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1" name="Google Shape;2611;p191"/>
          <p:cNvGrpSpPr/>
          <p:nvPr/>
        </p:nvGrpSpPr>
        <p:grpSpPr>
          <a:xfrm>
            <a:off x="6361079" y="1011056"/>
            <a:ext cx="1405811" cy="871918"/>
            <a:chOff x="4050765" y="1895891"/>
            <a:chExt cx="2236060" cy="916747"/>
          </a:xfrm>
        </p:grpSpPr>
        <p:grpSp>
          <p:nvGrpSpPr>
            <p:cNvPr id="2612" name="Google Shape;2612;p191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2613" name="Google Shape;2613;p191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F3F3F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191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66666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615" name="Google Shape;2615;p191"/>
              <p:cNvCxnSpPr>
                <a:stCxn id="2614" idx="1"/>
                <a:endCxn id="2614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616" name="Google Shape;2616;p191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ming Soon"/>
                  <a:ea typeface="Coming Soon"/>
                  <a:cs typeface="Coming Soon"/>
                  <a:sym typeface="Coming Soon"/>
                </a:rPr>
                <a:t>i</a:t>
              </a: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2617" name="Google Shape;2617;p191"/>
          <p:cNvSpPr/>
          <p:nvPr/>
        </p:nvSpPr>
        <p:spPr>
          <a:xfrm rot="-224130">
            <a:off x="6765002" y="1124220"/>
            <a:ext cx="727546" cy="727546"/>
          </a:xfrm>
          <a:prstGeom prst="foldedCorner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618" name="Google Shape;2618;p191"/>
          <p:cNvSpPr txBox="1"/>
          <p:nvPr/>
        </p:nvSpPr>
        <p:spPr>
          <a:xfrm>
            <a:off x="6939250" y="1339775"/>
            <a:ext cx="2925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✂</a:t>
            </a:r>
            <a:endParaRPr/>
          </a:p>
        </p:txBody>
      </p:sp>
      <p:sp>
        <p:nvSpPr>
          <p:cNvPr id="2619" name="Google Shape;2619;p191"/>
          <p:cNvSpPr/>
          <p:nvPr/>
        </p:nvSpPr>
        <p:spPr>
          <a:xfrm>
            <a:off x="1027925" y="1126313"/>
            <a:ext cx="3243300" cy="6414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191"/>
          <p:cNvSpPr txBox="1"/>
          <p:nvPr/>
        </p:nvSpPr>
        <p:spPr>
          <a:xfrm>
            <a:off x="737677" y="445275"/>
            <a:ext cx="57975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for (    ;      ;  ){ 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1" name="Google Shape;2621;p191"/>
          <p:cNvSpPr txBox="1"/>
          <p:nvPr/>
        </p:nvSpPr>
        <p:spPr>
          <a:xfrm>
            <a:off x="794375" y="4293300"/>
            <a:ext cx="8250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2" name="Google Shape;2622;p191"/>
          <p:cNvSpPr txBox="1"/>
          <p:nvPr/>
        </p:nvSpPr>
        <p:spPr>
          <a:xfrm>
            <a:off x="2042050" y="719595"/>
            <a:ext cx="10230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var i=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3" name="Google Shape;2623;p191"/>
          <p:cNvSpPr txBox="1"/>
          <p:nvPr/>
        </p:nvSpPr>
        <p:spPr>
          <a:xfrm>
            <a:off x="3440125" y="719595"/>
            <a:ext cx="14928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i&lt;list.length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4" name="Google Shape;2624;p191"/>
          <p:cNvSpPr txBox="1"/>
          <p:nvPr/>
        </p:nvSpPr>
        <p:spPr>
          <a:xfrm>
            <a:off x="5178200" y="719595"/>
            <a:ext cx="4536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i++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5" name="Google Shape;2625;p191"/>
          <p:cNvSpPr txBox="1"/>
          <p:nvPr/>
        </p:nvSpPr>
        <p:spPr>
          <a:xfrm>
            <a:off x="1082825" y="1222163"/>
            <a:ext cx="37104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var element= list[    ];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626" name="Google Shape;2626;p191"/>
          <p:cNvGrpSpPr/>
          <p:nvPr/>
        </p:nvGrpSpPr>
        <p:grpSpPr>
          <a:xfrm>
            <a:off x="3487925" y="1224563"/>
            <a:ext cx="453600" cy="444900"/>
            <a:chOff x="2688175" y="415975"/>
            <a:chExt cx="453600" cy="444900"/>
          </a:xfrm>
        </p:grpSpPr>
        <p:sp>
          <p:nvSpPr>
            <p:cNvPr id="2627" name="Google Shape;2627;p191"/>
            <p:cNvSpPr/>
            <p:nvPr/>
          </p:nvSpPr>
          <p:spPr>
            <a:xfrm>
              <a:off x="2692525" y="415975"/>
              <a:ext cx="444900" cy="444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628" name="Google Shape;2628;p191"/>
            <p:cNvCxnSpPr/>
            <p:nvPr/>
          </p:nvCxnSpPr>
          <p:spPr>
            <a:xfrm>
              <a:off x="2688175" y="8608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9" name="Google Shape;2629;p191"/>
            <p:cNvCxnSpPr/>
            <p:nvPr/>
          </p:nvCxnSpPr>
          <p:spPr>
            <a:xfrm>
              <a:off x="2688175" y="4159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30" name="Google Shape;2630;p191"/>
          <p:cNvGrpSpPr/>
          <p:nvPr/>
        </p:nvGrpSpPr>
        <p:grpSpPr>
          <a:xfrm>
            <a:off x="6858700" y="1231659"/>
            <a:ext cx="453600" cy="444900"/>
            <a:chOff x="2688175" y="415975"/>
            <a:chExt cx="453600" cy="444900"/>
          </a:xfrm>
        </p:grpSpPr>
        <p:sp>
          <p:nvSpPr>
            <p:cNvPr id="2631" name="Google Shape;2631;p191"/>
            <p:cNvSpPr/>
            <p:nvPr/>
          </p:nvSpPr>
          <p:spPr>
            <a:xfrm>
              <a:off x="2692525" y="415975"/>
              <a:ext cx="444900" cy="444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32" name="Google Shape;2632;p191"/>
            <p:cNvCxnSpPr/>
            <p:nvPr/>
          </p:nvCxnSpPr>
          <p:spPr>
            <a:xfrm>
              <a:off x="2688175" y="8608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3" name="Google Shape;2633;p191"/>
            <p:cNvCxnSpPr/>
            <p:nvPr/>
          </p:nvCxnSpPr>
          <p:spPr>
            <a:xfrm>
              <a:off x="2688175" y="4159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34" name="Google Shape;2634;p191"/>
          <p:cNvGrpSpPr/>
          <p:nvPr/>
        </p:nvGrpSpPr>
        <p:grpSpPr>
          <a:xfrm>
            <a:off x="3549875" y="1282163"/>
            <a:ext cx="3743738" cy="343813"/>
            <a:chOff x="-1875775" y="489788"/>
            <a:chExt cx="3743738" cy="343813"/>
          </a:xfrm>
        </p:grpSpPr>
        <p:sp>
          <p:nvSpPr>
            <p:cNvPr id="2635" name="Google Shape;2635;p191"/>
            <p:cNvSpPr/>
            <p:nvPr/>
          </p:nvSpPr>
          <p:spPr>
            <a:xfrm>
              <a:off x="-1875775" y="489788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36" name="Google Shape;2636;p191"/>
            <p:cNvSpPr/>
            <p:nvPr/>
          </p:nvSpPr>
          <p:spPr>
            <a:xfrm>
              <a:off x="1538263" y="503900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637" name="Google Shape;2637;p191"/>
          <p:cNvSpPr txBox="1"/>
          <p:nvPr/>
        </p:nvSpPr>
        <p:spPr>
          <a:xfrm>
            <a:off x="3670175" y="755600"/>
            <a:ext cx="493800" cy="19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temps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8" name="Google Shape;2638;p191"/>
          <p:cNvSpPr txBox="1"/>
          <p:nvPr/>
        </p:nvSpPr>
        <p:spPr>
          <a:xfrm>
            <a:off x="2695375" y="1339775"/>
            <a:ext cx="6366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temps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9" name="Google Shape;2639;p191"/>
          <p:cNvSpPr/>
          <p:nvPr/>
        </p:nvSpPr>
        <p:spPr>
          <a:xfrm>
            <a:off x="2695380" y="1126313"/>
            <a:ext cx="1450800" cy="641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0" name="Google Shape;2640;p191"/>
          <p:cNvGrpSpPr/>
          <p:nvPr/>
        </p:nvGrpSpPr>
        <p:grpSpPr>
          <a:xfrm>
            <a:off x="7452794" y="2012085"/>
            <a:ext cx="1632096" cy="946329"/>
            <a:chOff x="7452794" y="2012085"/>
            <a:chExt cx="1632096" cy="946329"/>
          </a:xfrm>
        </p:grpSpPr>
        <p:sp>
          <p:nvSpPr>
            <p:cNvPr id="2641" name="Google Shape;2641;p191"/>
            <p:cNvSpPr/>
            <p:nvPr/>
          </p:nvSpPr>
          <p:spPr>
            <a:xfrm rot="-316631">
              <a:off x="8264894" y="2139053"/>
              <a:ext cx="689028" cy="761287"/>
            </a:xfrm>
            <a:prstGeom prst="foldedCorner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grpSp>
          <p:nvGrpSpPr>
            <p:cNvPr id="2642" name="Google Shape;2642;p191"/>
            <p:cNvGrpSpPr/>
            <p:nvPr/>
          </p:nvGrpSpPr>
          <p:grpSpPr>
            <a:xfrm>
              <a:off x="7452794" y="2012085"/>
              <a:ext cx="1632096" cy="946329"/>
              <a:chOff x="642775" y="1378850"/>
              <a:chExt cx="2363700" cy="1637925"/>
            </a:xfrm>
          </p:grpSpPr>
          <p:sp>
            <p:nvSpPr>
              <p:cNvPr id="2643" name="Google Shape;2643;p191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191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645" name="Google Shape;2645;p191"/>
              <p:cNvCxnSpPr>
                <a:stCxn id="2644" idx="1"/>
                <a:endCxn id="2644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646" name="Google Shape;2646;p191"/>
          <p:cNvSpPr txBox="1"/>
          <p:nvPr/>
        </p:nvSpPr>
        <p:spPr>
          <a:xfrm rot="-1104278">
            <a:off x="8330670" y="2290961"/>
            <a:ext cx="537809" cy="38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77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2647" name="Google Shape;2647;p191"/>
          <p:cNvCxnSpPr/>
          <p:nvPr/>
        </p:nvCxnSpPr>
        <p:spPr>
          <a:xfrm rot="10800000" flipH="1">
            <a:off x="6107825" y="2777600"/>
            <a:ext cx="2291400" cy="1610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648" name="Google Shape;2648;p191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2649" name="Google Shape;2649;p191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91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91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2" name="Google Shape;2652;p191"/>
          <p:cNvSpPr txBox="1"/>
          <p:nvPr/>
        </p:nvSpPr>
        <p:spPr>
          <a:xfrm>
            <a:off x="7491476" y="2401751"/>
            <a:ext cx="721200" cy="5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element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87</Words>
  <Application>Microsoft Office PowerPoint</Application>
  <PresentationFormat>On-screen Show (16:9)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</vt:lpstr>
      <vt:lpstr>Arial</vt:lpstr>
      <vt:lpstr>Consolas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2023-10-08T17:07:40Z</dcterms:modified>
</cp:coreProperties>
</file>