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97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g640e08ee22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5" name="Google Shape;2655;g640e08ee22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7" name="Google Shape;2657;p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00" y="216675"/>
            <a:ext cx="6318026" cy="48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8" name="Google Shape;2658;p19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59" name="Google Shape;2659;p192"/>
          <p:cNvSpPr txBox="1"/>
          <p:nvPr/>
        </p:nvSpPr>
        <p:spPr>
          <a:xfrm>
            <a:off x="4559225" y="1791525"/>
            <a:ext cx="4391400" cy="2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Now pull the index                                      sheet up one spot. 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now equals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1.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Evaluate the statement inside the for loop.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0" name="Google Shape;2660;p192"/>
          <p:cNvSpPr txBox="1"/>
          <p:nvPr/>
        </p:nvSpPr>
        <p:spPr>
          <a:xfrm>
            <a:off x="2201600" y="4271025"/>
            <a:ext cx="6943200" cy="1039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var temps = [ 77, 85, 89, 65 ];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661" name="Google Shape;2661;p192"/>
          <p:cNvSpPr txBox="1"/>
          <p:nvPr/>
        </p:nvSpPr>
        <p:spPr>
          <a:xfrm>
            <a:off x="5412875" y="4772050"/>
            <a:ext cx="2684100" cy="270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</a:rPr>
              <a:t>    0           1           2           3</a:t>
            </a:r>
            <a:endParaRPr b="1">
              <a:solidFill>
                <a:srgbClr val="38761D"/>
              </a:solidFill>
            </a:endParaRPr>
          </a:p>
        </p:txBody>
      </p:sp>
      <p:cxnSp>
        <p:nvCxnSpPr>
          <p:cNvPr id="2662" name="Google Shape;2662;p192"/>
          <p:cNvCxnSpPr>
            <a:endCxn id="2663" idx="1"/>
          </p:cNvCxnSpPr>
          <p:nvPr/>
        </p:nvCxnSpPr>
        <p:spPr>
          <a:xfrm>
            <a:off x="3489893" y="1670718"/>
            <a:ext cx="2689500" cy="277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3" name="Google Shape;2663;p192"/>
          <p:cNvSpPr/>
          <p:nvPr/>
        </p:nvSpPr>
        <p:spPr>
          <a:xfrm>
            <a:off x="6107825" y="4369650"/>
            <a:ext cx="488700" cy="488700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4" name="Google Shape;2664;p192"/>
          <p:cNvGrpSpPr/>
          <p:nvPr/>
        </p:nvGrpSpPr>
        <p:grpSpPr>
          <a:xfrm>
            <a:off x="6361079" y="1011056"/>
            <a:ext cx="1405811" cy="871918"/>
            <a:chOff x="4050765" y="1895891"/>
            <a:chExt cx="2236060" cy="916747"/>
          </a:xfrm>
        </p:grpSpPr>
        <p:grpSp>
          <p:nvGrpSpPr>
            <p:cNvPr id="2665" name="Google Shape;2665;p192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2666" name="Google Shape;2666;p192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192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6666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68" name="Google Shape;2668;p192"/>
              <p:cNvCxnSpPr>
                <a:stCxn id="2667" idx="1"/>
                <a:endCxn id="2667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669" name="Google Shape;2669;p192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ming Soon"/>
                  <a:ea typeface="Coming Soon"/>
                  <a:cs typeface="Coming Soon"/>
                  <a:sym typeface="Coming Soon"/>
                </a:rPr>
                <a:t>i</a:t>
              </a: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2670" name="Google Shape;2670;p192"/>
          <p:cNvSpPr/>
          <p:nvPr/>
        </p:nvSpPr>
        <p:spPr>
          <a:xfrm rot="-224130">
            <a:off x="6765002" y="1124220"/>
            <a:ext cx="727546" cy="727546"/>
          </a:xfrm>
          <a:prstGeom prst="foldedCorner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671" name="Google Shape;2671;p192"/>
          <p:cNvSpPr txBox="1"/>
          <p:nvPr/>
        </p:nvSpPr>
        <p:spPr>
          <a:xfrm>
            <a:off x="6939250" y="1339775"/>
            <a:ext cx="2925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✂</a:t>
            </a:r>
            <a:endParaRPr/>
          </a:p>
        </p:txBody>
      </p:sp>
      <p:sp>
        <p:nvSpPr>
          <p:cNvPr id="2672" name="Google Shape;2672;p192"/>
          <p:cNvSpPr/>
          <p:nvPr/>
        </p:nvSpPr>
        <p:spPr>
          <a:xfrm>
            <a:off x="1027925" y="1126313"/>
            <a:ext cx="3243300" cy="6414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192"/>
          <p:cNvSpPr txBox="1"/>
          <p:nvPr/>
        </p:nvSpPr>
        <p:spPr>
          <a:xfrm>
            <a:off x="737677" y="445275"/>
            <a:ext cx="57975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for (    ;      ;  ){ 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4" name="Google Shape;2674;p192"/>
          <p:cNvSpPr txBox="1"/>
          <p:nvPr/>
        </p:nvSpPr>
        <p:spPr>
          <a:xfrm>
            <a:off x="794375" y="4293300"/>
            <a:ext cx="8250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5" name="Google Shape;2675;p192"/>
          <p:cNvSpPr txBox="1"/>
          <p:nvPr/>
        </p:nvSpPr>
        <p:spPr>
          <a:xfrm>
            <a:off x="2042050" y="719595"/>
            <a:ext cx="10230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var i=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6" name="Google Shape;2676;p192"/>
          <p:cNvSpPr txBox="1"/>
          <p:nvPr/>
        </p:nvSpPr>
        <p:spPr>
          <a:xfrm>
            <a:off x="3440125" y="719595"/>
            <a:ext cx="14928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i&lt;list.length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7" name="Google Shape;2677;p192"/>
          <p:cNvSpPr txBox="1"/>
          <p:nvPr/>
        </p:nvSpPr>
        <p:spPr>
          <a:xfrm>
            <a:off x="5178200" y="719595"/>
            <a:ext cx="4536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i++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8" name="Google Shape;2678;p192"/>
          <p:cNvSpPr txBox="1"/>
          <p:nvPr/>
        </p:nvSpPr>
        <p:spPr>
          <a:xfrm>
            <a:off x="1082825" y="1222163"/>
            <a:ext cx="3710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element= list[    ];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79" name="Google Shape;2679;p192"/>
          <p:cNvGrpSpPr/>
          <p:nvPr/>
        </p:nvGrpSpPr>
        <p:grpSpPr>
          <a:xfrm>
            <a:off x="3487925" y="1224563"/>
            <a:ext cx="453600" cy="444900"/>
            <a:chOff x="2688175" y="415975"/>
            <a:chExt cx="453600" cy="444900"/>
          </a:xfrm>
        </p:grpSpPr>
        <p:sp>
          <p:nvSpPr>
            <p:cNvPr id="2680" name="Google Shape;2680;p192"/>
            <p:cNvSpPr/>
            <p:nvPr/>
          </p:nvSpPr>
          <p:spPr>
            <a:xfrm>
              <a:off x="2692525" y="415975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681" name="Google Shape;2681;p192"/>
            <p:cNvCxnSpPr/>
            <p:nvPr/>
          </p:nvCxnSpPr>
          <p:spPr>
            <a:xfrm>
              <a:off x="2688175" y="8608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2" name="Google Shape;2682;p192"/>
            <p:cNvCxnSpPr/>
            <p:nvPr/>
          </p:nvCxnSpPr>
          <p:spPr>
            <a:xfrm>
              <a:off x="2688175" y="4159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83" name="Google Shape;2683;p192"/>
          <p:cNvGrpSpPr/>
          <p:nvPr/>
        </p:nvGrpSpPr>
        <p:grpSpPr>
          <a:xfrm>
            <a:off x="6858700" y="1231659"/>
            <a:ext cx="453600" cy="444900"/>
            <a:chOff x="2688175" y="415975"/>
            <a:chExt cx="453600" cy="444900"/>
          </a:xfrm>
        </p:grpSpPr>
        <p:sp>
          <p:nvSpPr>
            <p:cNvPr id="2684" name="Google Shape;2684;p192"/>
            <p:cNvSpPr/>
            <p:nvPr/>
          </p:nvSpPr>
          <p:spPr>
            <a:xfrm>
              <a:off x="2692525" y="415975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85" name="Google Shape;2685;p192"/>
            <p:cNvCxnSpPr/>
            <p:nvPr/>
          </p:nvCxnSpPr>
          <p:spPr>
            <a:xfrm>
              <a:off x="2688175" y="8608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6" name="Google Shape;2686;p192"/>
            <p:cNvCxnSpPr/>
            <p:nvPr/>
          </p:nvCxnSpPr>
          <p:spPr>
            <a:xfrm>
              <a:off x="2688175" y="4159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87" name="Google Shape;2687;p192"/>
          <p:cNvGrpSpPr/>
          <p:nvPr/>
        </p:nvGrpSpPr>
        <p:grpSpPr>
          <a:xfrm>
            <a:off x="3549875" y="1282163"/>
            <a:ext cx="3743738" cy="343813"/>
            <a:chOff x="-1875775" y="489788"/>
            <a:chExt cx="3743738" cy="343813"/>
          </a:xfrm>
        </p:grpSpPr>
        <p:sp>
          <p:nvSpPr>
            <p:cNvPr id="2688" name="Google Shape;2688;p192"/>
            <p:cNvSpPr/>
            <p:nvPr/>
          </p:nvSpPr>
          <p:spPr>
            <a:xfrm>
              <a:off x="-1875775" y="489788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89" name="Google Shape;2689;p192"/>
            <p:cNvSpPr/>
            <p:nvPr/>
          </p:nvSpPr>
          <p:spPr>
            <a:xfrm>
              <a:off x="1538263" y="503900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690" name="Google Shape;2690;p192"/>
          <p:cNvSpPr txBox="1"/>
          <p:nvPr/>
        </p:nvSpPr>
        <p:spPr>
          <a:xfrm>
            <a:off x="3670175" y="755600"/>
            <a:ext cx="493800" cy="19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temps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1" name="Google Shape;2691;p192"/>
          <p:cNvSpPr txBox="1"/>
          <p:nvPr/>
        </p:nvSpPr>
        <p:spPr>
          <a:xfrm>
            <a:off x="2695375" y="1339775"/>
            <a:ext cx="6366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temps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2" name="Google Shape;2692;p192"/>
          <p:cNvSpPr/>
          <p:nvPr/>
        </p:nvSpPr>
        <p:spPr>
          <a:xfrm>
            <a:off x="2695380" y="1126313"/>
            <a:ext cx="1450800" cy="641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3" name="Google Shape;2693;p192"/>
          <p:cNvGrpSpPr/>
          <p:nvPr/>
        </p:nvGrpSpPr>
        <p:grpSpPr>
          <a:xfrm>
            <a:off x="7452794" y="2012085"/>
            <a:ext cx="1632096" cy="946329"/>
            <a:chOff x="7452794" y="2012085"/>
            <a:chExt cx="1632096" cy="946329"/>
          </a:xfrm>
        </p:grpSpPr>
        <p:grpSp>
          <p:nvGrpSpPr>
            <p:cNvPr id="2694" name="Google Shape;2694;p192"/>
            <p:cNvGrpSpPr/>
            <p:nvPr/>
          </p:nvGrpSpPr>
          <p:grpSpPr>
            <a:xfrm>
              <a:off x="7452794" y="2012085"/>
              <a:ext cx="1632096" cy="946329"/>
              <a:chOff x="4050765" y="1895891"/>
              <a:chExt cx="2236060" cy="916747"/>
            </a:xfrm>
          </p:grpSpPr>
          <p:grpSp>
            <p:nvGrpSpPr>
              <p:cNvPr id="2695" name="Google Shape;2695;p192"/>
              <p:cNvGrpSpPr/>
              <p:nvPr/>
            </p:nvGrpSpPr>
            <p:grpSpPr>
              <a:xfrm>
                <a:off x="4050765" y="1895891"/>
                <a:ext cx="2236060" cy="916747"/>
                <a:chOff x="642775" y="1378850"/>
                <a:chExt cx="2363700" cy="1637925"/>
              </a:xfrm>
            </p:grpSpPr>
            <p:sp>
              <p:nvSpPr>
                <p:cNvPr id="2696" name="Google Shape;2696;p192"/>
                <p:cNvSpPr/>
                <p:nvPr/>
              </p:nvSpPr>
              <p:spPr>
                <a:xfrm>
                  <a:off x="642775" y="1596575"/>
                  <a:ext cx="2363700" cy="1420200"/>
                </a:xfrm>
                <a:prstGeom prst="rect">
                  <a:avLst/>
                </a:prstGeom>
                <a:solidFill>
                  <a:srgbClr val="00BEFF">
                    <a:alpha val="6150"/>
                  </a:srgbClr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7" name="Google Shape;2697;p192"/>
                <p:cNvSpPr/>
                <p:nvPr/>
              </p:nvSpPr>
              <p:spPr>
                <a:xfrm>
                  <a:off x="642775" y="1378850"/>
                  <a:ext cx="2363700" cy="217800"/>
                </a:xfrm>
                <a:prstGeom prst="rect">
                  <a:avLst/>
                </a:prstGeom>
                <a:solidFill>
                  <a:srgbClr val="6D9EEB"/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98" name="Google Shape;2698;p192"/>
                <p:cNvCxnSpPr>
                  <a:stCxn id="2697" idx="1"/>
                  <a:endCxn id="2697" idx="3"/>
                </p:cNvCxnSpPr>
                <p:nvPr/>
              </p:nvCxnSpPr>
              <p:spPr>
                <a:xfrm>
                  <a:off x="642775" y="1487750"/>
                  <a:ext cx="2363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699" name="Google Shape;2699;p192"/>
              <p:cNvSpPr txBox="1"/>
              <p:nvPr/>
            </p:nvSpPr>
            <p:spPr>
              <a:xfrm>
                <a:off x="4103762" y="2273375"/>
                <a:ext cx="988200" cy="5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ming Soon"/>
                    <a:ea typeface="Coming Soon"/>
                    <a:cs typeface="Coming Soon"/>
                    <a:sym typeface="Coming Soon"/>
                  </a:rPr>
                  <a:t>element</a:t>
                </a:r>
                <a:endParaRPr>
                  <a:latin typeface="Coming Soon"/>
                  <a:ea typeface="Coming Soon"/>
                  <a:cs typeface="Coming Soon"/>
                  <a:sym typeface="Coming Soon"/>
                </a:endParaRPr>
              </a:p>
            </p:txBody>
          </p:sp>
        </p:grpSp>
        <p:sp>
          <p:nvSpPr>
            <p:cNvPr id="2700" name="Google Shape;2700;p192"/>
            <p:cNvSpPr/>
            <p:nvPr/>
          </p:nvSpPr>
          <p:spPr>
            <a:xfrm rot="-316631">
              <a:off x="8264894" y="2139053"/>
              <a:ext cx="689028" cy="761287"/>
            </a:xfrm>
            <a:prstGeom prst="foldedCorner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2701" name="Google Shape;2701;p192"/>
          <p:cNvSpPr txBox="1"/>
          <p:nvPr/>
        </p:nvSpPr>
        <p:spPr>
          <a:xfrm rot="-1104278">
            <a:off x="8330670" y="2290961"/>
            <a:ext cx="537809" cy="38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85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2702" name="Google Shape;2702;p192"/>
          <p:cNvCxnSpPr>
            <a:stCxn id="2663" idx="7"/>
          </p:cNvCxnSpPr>
          <p:nvPr/>
        </p:nvCxnSpPr>
        <p:spPr>
          <a:xfrm rot="10800000" flipH="1">
            <a:off x="6524957" y="2777718"/>
            <a:ext cx="1874400" cy="1663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03" name="Google Shape;2703;p192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2704" name="Google Shape;2704;p192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92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92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7" name="Google Shape;2707;p192"/>
          <p:cNvGrpSpPr/>
          <p:nvPr/>
        </p:nvGrpSpPr>
        <p:grpSpPr>
          <a:xfrm>
            <a:off x="3568550" y="1267188"/>
            <a:ext cx="3743738" cy="343813"/>
            <a:chOff x="-1875775" y="489788"/>
            <a:chExt cx="3743738" cy="343813"/>
          </a:xfrm>
        </p:grpSpPr>
        <p:sp>
          <p:nvSpPr>
            <p:cNvPr id="2708" name="Google Shape;2708;p192"/>
            <p:cNvSpPr/>
            <p:nvPr/>
          </p:nvSpPr>
          <p:spPr>
            <a:xfrm>
              <a:off x="-1875775" y="489788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09" name="Google Shape;2709;p192"/>
            <p:cNvSpPr/>
            <p:nvPr/>
          </p:nvSpPr>
          <p:spPr>
            <a:xfrm>
              <a:off x="1538263" y="503900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82</Words>
  <Application>Microsoft Office PowerPoint</Application>
  <PresentationFormat>On-screen Show 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2023-10-08T17:07:42Z</dcterms:modified>
</cp:coreProperties>
</file>