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8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640e08ee22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640e08ee22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4" name="Google Shape;2714;p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p19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6" name="Google Shape;2716;p193"/>
          <p:cNvSpPr txBox="1"/>
          <p:nvPr/>
        </p:nvSpPr>
        <p:spPr>
          <a:xfrm>
            <a:off x="4559225" y="1791525"/>
            <a:ext cx="37104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Pull the sheet up again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equals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Evaluate the statement inside the for loop.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7" name="Google Shape;2717;p193"/>
          <p:cNvSpPr txBox="1"/>
          <p:nvPr/>
        </p:nvSpPr>
        <p:spPr>
          <a:xfrm>
            <a:off x="2201600" y="4271025"/>
            <a:ext cx="6943200" cy="1039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var temps = [ 77, 85, 89, 65 ];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18" name="Google Shape;2718;p193"/>
          <p:cNvSpPr txBox="1"/>
          <p:nvPr/>
        </p:nvSpPr>
        <p:spPr>
          <a:xfrm>
            <a:off x="5412875" y="4772050"/>
            <a:ext cx="2684100" cy="27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    0           1           2           3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2719" name="Google Shape;2719;p193"/>
          <p:cNvCxnSpPr>
            <a:stCxn id="2720" idx="4"/>
            <a:endCxn id="2721" idx="1"/>
          </p:cNvCxnSpPr>
          <p:nvPr/>
        </p:nvCxnSpPr>
        <p:spPr>
          <a:xfrm>
            <a:off x="3420780" y="1767713"/>
            <a:ext cx="3393000" cy="267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1" name="Google Shape;2721;p193"/>
          <p:cNvSpPr/>
          <p:nvPr/>
        </p:nvSpPr>
        <p:spPr>
          <a:xfrm>
            <a:off x="6742075" y="4369650"/>
            <a:ext cx="488700" cy="4887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2" name="Google Shape;2722;p193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723" name="Google Shape;2723;p193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724" name="Google Shape;2724;p193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93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26" name="Google Shape;2726;p193"/>
              <p:cNvCxnSpPr>
                <a:stCxn id="2725" idx="1"/>
                <a:endCxn id="272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27" name="Google Shape;2727;p193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728" name="Google Shape;2728;p193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29" name="Google Shape;2729;p193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730" name="Google Shape;2730;p193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193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2" name="Google Shape;2732;p193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3" name="Google Shape;2733;p193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4" name="Google Shape;2734;p193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5" name="Google Shape;2735;p193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6" name="Google Shape;2736;p193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37" name="Google Shape;2737;p193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738" name="Google Shape;2738;p193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39" name="Google Shape;2739;p193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0" name="Google Shape;2740;p193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41" name="Google Shape;2741;p193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742" name="Google Shape;2742;p193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3" name="Google Shape;2743;p193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4" name="Google Shape;2744;p193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45" name="Google Shape;2745;p193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746" name="Google Shape;2746;p193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47" name="Google Shape;2747;p193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48" name="Google Shape;2748;p193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9" name="Google Shape;2749;p193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0" name="Google Shape;2720;p193"/>
          <p:cNvSpPr/>
          <p:nvPr/>
        </p:nvSpPr>
        <p:spPr>
          <a:xfrm>
            <a:off x="2695380" y="1126313"/>
            <a:ext cx="1450800" cy="641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0" name="Google Shape;2750;p193"/>
          <p:cNvGrpSpPr/>
          <p:nvPr/>
        </p:nvGrpSpPr>
        <p:grpSpPr>
          <a:xfrm>
            <a:off x="7452794" y="2012085"/>
            <a:ext cx="1632096" cy="946329"/>
            <a:chOff x="6134854" y="1869891"/>
            <a:chExt cx="2042417" cy="1142358"/>
          </a:xfrm>
        </p:grpSpPr>
        <p:grpSp>
          <p:nvGrpSpPr>
            <p:cNvPr id="2751" name="Google Shape;2751;p193"/>
            <p:cNvGrpSpPr/>
            <p:nvPr/>
          </p:nvGrpSpPr>
          <p:grpSpPr>
            <a:xfrm>
              <a:off x="6134854" y="1869891"/>
              <a:ext cx="2042417" cy="1142358"/>
              <a:chOff x="4050765" y="1895891"/>
              <a:chExt cx="2236060" cy="916747"/>
            </a:xfrm>
          </p:grpSpPr>
          <p:grpSp>
            <p:nvGrpSpPr>
              <p:cNvPr id="2752" name="Google Shape;2752;p193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753" name="Google Shape;2753;p193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193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55" name="Google Shape;2755;p193"/>
                <p:cNvCxnSpPr>
                  <a:stCxn id="2754" idx="1"/>
                  <a:endCxn id="2754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56" name="Google Shape;2756;p193"/>
              <p:cNvSpPr txBox="1"/>
              <p:nvPr/>
            </p:nvSpPr>
            <p:spPr>
              <a:xfrm>
                <a:off x="4103762" y="2273375"/>
                <a:ext cx="9882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ming Soon"/>
                    <a:ea typeface="Coming Soon"/>
                    <a:cs typeface="Coming Soon"/>
                    <a:sym typeface="Coming Soon"/>
                  </a:rPr>
                  <a:t>element</a:t>
                </a:r>
                <a:endParaRPr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sp>
          <p:nvSpPr>
            <p:cNvPr id="2757" name="Google Shape;2757;p193"/>
            <p:cNvSpPr/>
            <p:nvPr/>
          </p:nvSpPr>
          <p:spPr>
            <a:xfrm rot="-305492">
              <a:off x="7151249" y="2023124"/>
              <a:ext cx="862001" cy="919059"/>
            </a:xfrm>
            <a:prstGeom prst="foldedCorner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758" name="Google Shape;2758;p193"/>
          <p:cNvSpPr txBox="1"/>
          <p:nvPr/>
        </p:nvSpPr>
        <p:spPr>
          <a:xfrm rot="-1104278">
            <a:off x="8330670" y="2290961"/>
            <a:ext cx="537809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89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2759" name="Google Shape;2759;p193"/>
          <p:cNvCxnSpPr>
            <a:stCxn id="2721" idx="7"/>
          </p:cNvCxnSpPr>
          <p:nvPr/>
        </p:nvCxnSpPr>
        <p:spPr>
          <a:xfrm rot="10800000" flipH="1">
            <a:off x="7159207" y="2773818"/>
            <a:ext cx="1282500" cy="166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60" name="Google Shape;2760;p19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761" name="Google Shape;2761;p19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9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9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193"/>
          <p:cNvGrpSpPr/>
          <p:nvPr/>
        </p:nvGrpSpPr>
        <p:grpSpPr>
          <a:xfrm>
            <a:off x="3568550" y="1267188"/>
            <a:ext cx="3743738" cy="343813"/>
            <a:chOff x="-1875775" y="489788"/>
            <a:chExt cx="3743738" cy="343813"/>
          </a:xfrm>
        </p:grpSpPr>
        <p:sp>
          <p:nvSpPr>
            <p:cNvPr id="2765" name="Google Shape;2765;p193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6" name="Google Shape;2766;p193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67" name="Google Shape;2767;p193"/>
          <p:cNvGrpSpPr/>
          <p:nvPr/>
        </p:nvGrpSpPr>
        <p:grpSpPr>
          <a:xfrm>
            <a:off x="3568141" y="1267198"/>
            <a:ext cx="3744566" cy="343813"/>
            <a:chOff x="-1875775" y="489788"/>
            <a:chExt cx="3744566" cy="343813"/>
          </a:xfrm>
        </p:grpSpPr>
        <p:sp>
          <p:nvSpPr>
            <p:cNvPr id="2768" name="Google Shape;2768;p193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9" name="Google Shape;2769;p193"/>
            <p:cNvSpPr/>
            <p:nvPr/>
          </p:nvSpPr>
          <p:spPr>
            <a:xfrm>
              <a:off x="1539091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2023-10-08T17:07:43Z</dcterms:modified>
</cp:coreProperties>
</file>