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4" r:id="rId1"/>
    <p:sldMasterId id="2147483696" r:id="rId2"/>
  </p:sldMasterIdLst>
  <p:notesMasterIdLst>
    <p:notesMasterId r:id="rId4"/>
  </p:notesMasterIdLst>
  <p:sldIdLst>
    <p:sldId id="399" r:id="rId3"/>
  </p:sldIdLst>
  <p:sldSz cx="9144000" cy="5143500" type="screen16x9"/>
  <p:notesSz cx="6858000" cy="9144000"/>
  <p:embeddedFontLst>
    <p:embeddedFont>
      <p:font typeface="Coming Soon" panose="020B0604020202020204" charset="0"/>
      <p:regular r:id="rId5"/>
    </p:embeddedFont>
    <p:embeddedFont>
      <p:font typeface="Consolas" panose="020B0609020204030204" pitchFamily="49" charset="0"/>
      <p:regular r:id="rId6"/>
      <p:bold r:id="rId7"/>
      <p:italic r:id="rId8"/>
      <p:boldItalic r:id="rId9"/>
    </p:embeddedFont>
    <p:embeddedFont>
      <p:font typeface="Proxima Nova" panose="020B0604020202020204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75BEF66-B289-4528-98BE-0FAD910FEF32}">
  <a:tblStyle styleId="{A75BEF66-B289-4528-98BE-0FAD910FEF3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8AB6223-DEE0-4DF5-BBEB-09A0E3B23D0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4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font" Target="fonts/font9.fntdata"/><Relationship Id="rId3" Type="http://schemas.openxmlformats.org/officeDocument/2006/relationships/slide" Target="slides/slide1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viewProps" Target="viewProps.xml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1" name="Google Shape;2771;g640e08ee22_0_9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2" name="Google Shape;2772;g640e08ee22_0_9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8" name="Google Shape;98;p2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9" name="Google Shape;99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5" name="Google Shape;105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9" name="Google Shape;109;p29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10" name="Google Shape;110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0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1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6" name="Google Shape;116;p31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17" name="Google Shape;117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2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20" name="Google Shape;12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33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24" name="Google Shape;124;p33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25" name="Google Shape;125;p33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6" name="Google Shape;126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4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29" name="Google Shape;129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2" name="Google Shape;132;p35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3" name="Google Shape;133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4" name="Google Shape;94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74" name="Google Shape;2774;p19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7000" y="216675"/>
            <a:ext cx="6318026" cy="4882100"/>
          </a:xfrm>
          <a:prstGeom prst="rect">
            <a:avLst/>
          </a:prstGeom>
          <a:noFill/>
          <a:ln>
            <a:noFill/>
          </a:ln>
        </p:spPr>
      </p:pic>
      <p:sp>
        <p:nvSpPr>
          <p:cNvPr id="2775" name="Google Shape;2775;p194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5 Lesson 9 - Activity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776" name="Google Shape;2776;p194"/>
          <p:cNvSpPr txBox="1"/>
          <p:nvPr/>
        </p:nvSpPr>
        <p:spPr>
          <a:xfrm>
            <a:off x="4559225" y="1791525"/>
            <a:ext cx="3710400" cy="217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Proxima Nova"/>
                <a:ea typeface="Proxima Nova"/>
                <a:cs typeface="Proxima Nova"/>
                <a:sym typeface="Proxima Nova"/>
              </a:rPr>
              <a:t>Do this: </a:t>
            </a:r>
            <a:endParaRPr sz="18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Pull the sheet up again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b="1">
                <a:latin typeface="Proxima Nova"/>
                <a:ea typeface="Proxima Nova"/>
                <a:cs typeface="Proxima Nova"/>
                <a:sym typeface="Proxima Nova"/>
              </a:rPr>
              <a:t>i </a:t>
            </a: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now equals </a:t>
            </a:r>
            <a:r>
              <a:rPr lang="en" sz="1800" b="1">
                <a:latin typeface="Proxima Nova"/>
                <a:ea typeface="Proxima Nova"/>
                <a:cs typeface="Proxima Nova"/>
                <a:sym typeface="Proxima Nova"/>
              </a:rPr>
              <a:t>3</a:t>
            </a:r>
            <a:endParaRPr sz="18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Evaluate the statement inside the for loop. </a:t>
            </a:r>
            <a:r>
              <a:rPr lang="en" sz="1800" b="1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777" name="Google Shape;2777;p194"/>
          <p:cNvSpPr txBox="1"/>
          <p:nvPr/>
        </p:nvSpPr>
        <p:spPr>
          <a:xfrm>
            <a:off x="2201600" y="4271025"/>
            <a:ext cx="6943200" cy="10395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ming Soon"/>
                <a:ea typeface="Coming Soon"/>
                <a:cs typeface="Coming Soon"/>
                <a:sym typeface="Coming Soon"/>
              </a:rPr>
              <a:t>var temps = [ 77, 85, 89, 65 ];</a:t>
            </a:r>
            <a:endParaRPr sz="3000"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2778" name="Google Shape;2778;p194"/>
          <p:cNvSpPr txBox="1"/>
          <p:nvPr/>
        </p:nvSpPr>
        <p:spPr>
          <a:xfrm>
            <a:off x="5412875" y="4772050"/>
            <a:ext cx="2684100" cy="2709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38761D"/>
                </a:solidFill>
              </a:rPr>
              <a:t>    0           1           2           3</a:t>
            </a:r>
            <a:endParaRPr b="1">
              <a:solidFill>
                <a:srgbClr val="38761D"/>
              </a:solidFill>
            </a:endParaRPr>
          </a:p>
        </p:txBody>
      </p:sp>
      <p:cxnSp>
        <p:nvCxnSpPr>
          <p:cNvPr id="2779" name="Google Shape;2779;p194"/>
          <p:cNvCxnSpPr>
            <a:stCxn id="2780" idx="4"/>
            <a:endCxn id="2781" idx="1"/>
          </p:cNvCxnSpPr>
          <p:nvPr/>
        </p:nvCxnSpPr>
        <p:spPr>
          <a:xfrm>
            <a:off x="3420780" y="1767713"/>
            <a:ext cx="4066800" cy="26736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781" name="Google Shape;2781;p194"/>
          <p:cNvSpPr/>
          <p:nvPr/>
        </p:nvSpPr>
        <p:spPr>
          <a:xfrm>
            <a:off x="7416000" y="4369650"/>
            <a:ext cx="488700" cy="488700"/>
          </a:xfrm>
          <a:prstGeom prst="ellipse">
            <a:avLst/>
          </a:prstGeom>
          <a:noFill/>
          <a:ln w="28575" cap="flat" cmpd="sng">
            <a:solidFill>
              <a:srgbClr val="99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82" name="Google Shape;2782;p194"/>
          <p:cNvGrpSpPr/>
          <p:nvPr/>
        </p:nvGrpSpPr>
        <p:grpSpPr>
          <a:xfrm>
            <a:off x="6361079" y="1011056"/>
            <a:ext cx="1405811" cy="871918"/>
            <a:chOff x="4050765" y="1895891"/>
            <a:chExt cx="2236060" cy="916747"/>
          </a:xfrm>
        </p:grpSpPr>
        <p:grpSp>
          <p:nvGrpSpPr>
            <p:cNvPr id="2783" name="Google Shape;2783;p194"/>
            <p:cNvGrpSpPr/>
            <p:nvPr/>
          </p:nvGrpSpPr>
          <p:grpSpPr>
            <a:xfrm>
              <a:off x="4050765" y="1895891"/>
              <a:ext cx="2236060" cy="916747"/>
              <a:chOff x="642775" y="1378850"/>
              <a:chExt cx="2363700" cy="1637925"/>
            </a:xfrm>
          </p:grpSpPr>
          <p:sp>
            <p:nvSpPr>
              <p:cNvPr id="2784" name="Google Shape;2784;p194"/>
              <p:cNvSpPr/>
              <p:nvPr/>
            </p:nvSpPr>
            <p:spPr>
              <a:xfrm>
                <a:off x="642775" y="1596575"/>
                <a:ext cx="2363700" cy="1420200"/>
              </a:xfrm>
              <a:prstGeom prst="rect">
                <a:avLst/>
              </a:prstGeom>
              <a:solidFill>
                <a:srgbClr val="F3F3F3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5" name="Google Shape;2785;p194"/>
              <p:cNvSpPr/>
              <p:nvPr/>
            </p:nvSpPr>
            <p:spPr>
              <a:xfrm>
                <a:off x="642775" y="1378850"/>
                <a:ext cx="2363700" cy="217800"/>
              </a:xfrm>
              <a:prstGeom prst="rect">
                <a:avLst/>
              </a:prstGeom>
              <a:solidFill>
                <a:srgbClr val="666666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786" name="Google Shape;2786;p194"/>
              <p:cNvCxnSpPr>
                <a:stCxn id="2785" idx="1"/>
                <a:endCxn id="2785" idx="3"/>
              </p:cNvCxnSpPr>
              <p:nvPr/>
            </p:nvCxnSpPr>
            <p:spPr>
              <a:xfrm>
                <a:off x="642775" y="1487750"/>
                <a:ext cx="23637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2787" name="Google Shape;2787;p194"/>
            <p:cNvSpPr txBox="1"/>
            <p:nvPr/>
          </p:nvSpPr>
          <p:spPr>
            <a:xfrm>
              <a:off x="4103790" y="2211724"/>
              <a:ext cx="436800" cy="513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latin typeface="Coming Soon"/>
                  <a:ea typeface="Coming Soon"/>
                  <a:cs typeface="Coming Soon"/>
                  <a:sym typeface="Coming Soon"/>
                </a:rPr>
                <a:t>i</a:t>
              </a:r>
              <a:endParaRPr sz="2400">
                <a:latin typeface="Coming Soon"/>
                <a:ea typeface="Coming Soon"/>
                <a:cs typeface="Coming Soon"/>
                <a:sym typeface="Coming Soon"/>
              </a:endParaRPr>
            </a:p>
          </p:txBody>
        </p:sp>
      </p:grpSp>
      <p:sp>
        <p:nvSpPr>
          <p:cNvPr id="2788" name="Google Shape;2788;p194"/>
          <p:cNvSpPr/>
          <p:nvPr/>
        </p:nvSpPr>
        <p:spPr>
          <a:xfrm rot="-224130">
            <a:off x="6765002" y="1124220"/>
            <a:ext cx="727546" cy="727546"/>
          </a:xfrm>
          <a:prstGeom prst="foldedCorner">
            <a:avLst>
              <a:gd name="adj" fmla="val 16667"/>
            </a:avLst>
          </a:prstGeom>
          <a:solidFill>
            <a:srgbClr val="D9D9D9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2789" name="Google Shape;2789;p194"/>
          <p:cNvSpPr txBox="1"/>
          <p:nvPr/>
        </p:nvSpPr>
        <p:spPr>
          <a:xfrm>
            <a:off x="6939250" y="1339775"/>
            <a:ext cx="292500" cy="27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✂</a:t>
            </a:r>
            <a:endParaRPr/>
          </a:p>
        </p:txBody>
      </p:sp>
      <p:sp>
        <p:nvSpPr>
          <p:cNvPr id="2790" name="Google Shape;2790;p194"/>
          <p:cNvSpPr/>
          <p:nvPr/>
        </p:nvSpPr>
        <p:spPr>
          <a:xfrm>
            <a:off x="1027925" y="1126313"/>
            <a:ext cx="3243300" cy="641400"/>
          </a:xfrm>
          <a:prstGeom prst="rect">
            <a:avLst/>
          </a:prstGeom>
          <a:solidFill>
            <a:srgbClr val="EEEEEE"/>
          </a:solidFill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1" name="Google Shape;2791;p194"/>
          <p:cNvSpPr txBox="1"/>
          <p:nvPr/>
        </p:nvSpPr>
        <p:spPr>
          <a:xfrm>
            <a:off x="737677" y="445275"/>
            <a:ext cx="5797500" cy="6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Consolas"/>
                <a:ea typeface="Consolas"/>
                <a:cs typeface="Consolas"/>
                <a:sym typeface="Consolas"/>
              </a:rPr>
              <a:t>for (    ;      ;  ){ </a:t>
            </a:r>
            <a:endParaRPr sz="3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92" name="Google Shape;2792;p194"/>
          <p:cNvSpPr txBox="1"/>
          <p:nvPr/>
        </p:nvSpPr>
        <p:spPr>
          <a:xfrm>
            <a:off x="794375" y="4293300"/>
            <a:ext cx="825000" cy="6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3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93" name="Google Shape;2793;p194"/>
          <p:cNvSpPr txBox="1"/>
          <p:nvPr/>
        </p:nvSpPr>
        <p:spPr>
          <a:xfrm>
            <a:off x="2042050" y="719595"/>
            <a:ext cx="1023000" cy="2709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var i= 0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94" name="Google Shape;2794;p194"/>
          <p:cNvSpPr txBox="1"/>
          <p:nvPr/>
        </p:nvSpPr>
        <p:spPr>
          <a:xfrm>
            <a:off x="3440125" y="719595"/>
            <a:ext cx="1492800" cy="2709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i&lt;list.length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95" name="Google Shape;2795;p194"/>
          <p:cNvSpPr txBox="1"/>
          <p:nvPr/>
        </p:nvSpPr>
        <p:spPr>
          <a:xfrm>
            <a:off x="5178200" y="719595"/>
            <a:ext cx="453600" cy="2709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i++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96" name="Google Shape;2796;p194"/>
          <p:cNvSpPr txBox="1"/>
          <p:nvPr/>
        </p:nvSpPr>
        <p:spPr>
          <a:xfrm>
            <a:off x="1082825" y="1222163"/>
            <a:ext cx="3710400" cy="3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var element= list[    ];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2797" name="Google Shape;2797;p194"/>
          <p:cNvGrpSpPr/>
          <p:nvPr/>
        </p:nvGrpSpPr>
        <p:grpSpPr>
          <a:xfrm>
            <a:off x="3487925" y="1224563"/>
            <a:ext cx="453600" cy="444900"/>
            <a:chOff x="2688175" y="415975"/>
            <a:chExt cx="453600" cy="444900"/>
          </a:xfrm>
        </p:grpSpPr>
        <p:sp>
          <p:nvSpPr>
            <p:cNvPr id="2798" name="Google Shape;2798;p194"/>
            <p:cNvSpPr/>
            <p:nvPr/>
          </p:nvSpPr>
          <p:spPr>
            <a:xfrm>
              <a:off x="2692525" y="415975"/>
              <a:ext cx="444900" cy="4449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latin typeface="Consolas"/>
                  <a:ea typeface="Consolas"/>
                  <a:cs typeface="Consolas"/>
                  <a:sym typeface="Consolas"/>
                </a:rPr>
                <a:t>i</a:t>
              </a:r>
              <a:endParaRPr sz="24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2799" name="Google Shape;2799;p194"/>
            <p:cNvCxnSpPr/>
            <p:nvPr/>
          </p:nvCxnSpPr>
          <p:spPr>
            <a:xfrm>
              <a:off x="2688175" y="860875"/>
              <a:ext cx="453600" cy="0"/>
            </a:xfrm>
            <a:prstGeom prst="straightConnector1">
              <a:avLst/>
            </a:prstGeom>
            <a:noFill/>
            <a:ln w="38100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00" name="Google Shape;2800;p194"/>
            <p:cNvCxnSpPr/>
            <p:nvPr/>
          </p:nvCxnSpPr>
          <p:spPr>
            <a:xfrm>
              <a:off x="2688175" y="415975"/>
              <a:ext cx="453600" cy="0"/>
            </a:xfrm>
            <a:prstGeom prst="straightConnector1">
              <a:avLst/>
            </a:prstGeom>
            <a:noFill/>
            <a:ln w="38100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801" name="Google Shape;2801;p194"/>
          <p:cNvGrpSpPr/>
          <p:nvPr/>
        </p:nvGrpSpPr>
        <p:grpSpPr>
          <a:xfrm>
            <a:off x="6858700" y="1231659"/>
            <a:ext cx="453600" cy="444900"/>
            <a:chOff x="2688175" y="415975"/>
            <a:chExt cx="453600" cy="444900"/>
          </a:xfrm>
        </p:grpSpPr>
        <p:sp>
          <p:nvSpPr>
            <p:cNvPr id="2802" name="Google Shape;2802;p194"/>
            <p:cNvSpPr/>
            <p:nvPr/>
          </p:nvSpPr>
          <p:spPr>
            <a:xfrm>
              <a:off x="2692525" y="415975"/>
              <a:ext cx="444900" cy="4449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803" name="Google Shape;2803;p194"/>
            <p:cNvCxnSpPr/>
            <p:nvPr/>
          </p:nvCxnSpPr>
          <p:spPr>
            <a:xfrm>
              <a:off x="2688175" y="860875"/>
              <a:ext cx="453600" cy="0"/>
            </a:xfrm>
            <a:prstGeom prst="straightConnector1">
              <a:avLst/>
            </a:prstGeom>
            <a:noFill/>
            <a:ln w="38100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04" name="Google Shape;2804;p194"/>
            <p:cNvCxnSpPr/>
            <p:nvPr/>
          </p:nvCxnSpPr>
          <p:spPr>
            <a:xfrm>
              <a:off x="2688175" y="415975"/>
              <a:ext cx="453600" cy="0"/>
            </a:xfrm>
            <a:prstGeom prst="straightConnector1">
              <a:avLst/>
            </a:prstGeom>
            <a:noFill/>
            <a:ln w="38100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805" name="Google Shape;2805;p194"/>
          <p:cNvGrpSpPr/>
          <p:nvPr/>
        </p:nvGrpSpPr>
        <p:grpSpPr>
          <a:xfrm>
            <a:off x="3549875" y="1282163"/>
            <a:ext cx="3743738" cy="343813"/>
            <a:chOff x="-1875775" y="489788"/>
            <a:chExt cx="3743738" cy="343813"/>
          </a:xfrm>
        </p:grpSpPr>
        <p:sp>
          <p:nvSpPr>
            <p:cNvPr id="2806" name="Google Shape;2806;p194"/>
            <p:cNvSpPr/>
            <p:nvPr/>
          </p:nvSpPr>
          <p:spPr>
            <a:xfrm>
              <a:off x="-1875775" y="489788"/>
              <a:ext cx="329700" cy="3297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latin typeface="Consolas"/>
                  <a:ea typeface="Consolas"/>
                  <a:cs typeface="Consolas"/>
                  <a:sym typeface="Consolas"/>
                </a:rPr>
                <a:t>0</a:t>
              </a:r>
              <a:endParaRPr sz="24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807" name="Google Shape;2807;p194"/>
            <p:cNvSpPr/>
            <p:nvPr/>
          </p:nvSpPr>
          <p:spPr>
            <a:xfrm>
              <a:off x="1538263" y="503900"/>
              <a:ext cx="329700" cy="3297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latin typeface="Consolas"/>
                  <a:ea typeface="Consolas"/>
                  <a:cs typeface="Consolas"/>
                  <a:sym typeface="Consolas"/>
                </a:rPr>
                <a:t>0</a:t>
              </a:r>
              <a:endParaRPr sz="2400"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2808" name="Google Shape;2808;p194"/>
          <p:cNvSpPr txBox="1"/>
          <p:nvPr/>
        </p:nvSpPr>
        <p:spPr>
          <a:xfrm>
            <a:off x="3670175" y="755600"/>
            <a:ext cx="493800" cy="198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temps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09" name="Google Shape;2809;p194"/>
          <p:cNvSpPr txBox="1"/>
          <p:nvPr/>
        </p:nvSpPr>
        <p:spPr>
          <a:xfrm>
            <a:off x="2695375" y="1339775"/>
            <a:ext cx="636600" cy="270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temps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80" name="Google Shape;2780;p194"/>
          <p:cNvSpPr/>
          <p:nvPr/>
        </p:nvSpPr>
        <p:spPr>
          <a:xfrm>
            <a:off x="2695380" y="1126313"/>
            <a:ext cx="1450800" cy="641400"/>
          </a:xfrm>
          <a:prstGeom prst="ellipse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10" name="Google Shape;2810;p194"/>
          <p:cNvGrpSpPr/>
          <p:nvPr/>
        </p:nvGrpSpPr>
        <p:grpSpPr>
          <a:xfrm>
            <a:off x="7452794" y="2012085"/>
            <a:ext cx="1632096" cy="946329"/>
            <a:chOff x="6134854" y="1869891"/>
            <a:chExt cx="2042417" cy="1142358"/>
          </a:xfrm>
        </p:grpSpPr>
        <p:grpSp>
          <p:nvGrpSpPr>
            <p:cNvPr id="2811" name="Google Shape;2811;p194"/>
            <p:cNvGrpSpPr/>
            <p:nvPr/>
          </p:nvGrpSpPr>
          <p:grpSpPr>
            <a:xfrm>
              <a:off x="6134854" y="1869891"/>
              <a:ext cx="2042417" cy="1142358"/>
              <a:chOff x="4050765" y="1895891"/>
              <a:chExt cx="2236060" cy="916747"/>
            </a:xfrm>
          </p:grpSpPr>
          <p:grpSp>
            <p:nvGrpSpPr>
              <p:cNvPr id="2812" name="Google Shape;2812;p194"/>
              <p:cNvGrpSpPr/>
              <p:nvPr/>
            </p:nvGrpSpPr>
            <p:grpSpPr>
              <a:xfrm>
                <a:off x="4050765" y="1895891"/>
                <a:ext cx="2236060" cy="916747"/>
                <a:chOff x="642775" y="1378850"/>
                <a:chExt cx="2363700" cy="1637925"/>
              </a:xfrm>
            </p:grpSpPr>
            <p:sp>
              <p:nvSpPr>
                <p:cNvPr id="2813" name="Google Shape;2813;p194"/>
                <p:cNvSpPr/>
                <p:nvPr/>
              </p:nvSpPr>
              <p:spPr>
                <a:xfrm>
                  <a:off x="642775" y="1596575"/>
                  <a:ext cx="2363700" cy="1420200"/>
                </a:xfrm>
                <a:prstGeom prst="rect">
                  <a:avLst/>
                </a:prstGeom>
                <a:solidFill>
                  <a:srgbClr val="00BEFF">
                    <a:alpha val="6150"/>
                  </a:srgbClr>
                </a:solidFill>
                <a:ln w="9525" cap="flat" cmpd="sng">
                  <a:solidFill>
                    <a:srgbClr val="CFE2F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14" name="Google Shape;2814;p194"/>
                <p:cNvSpPr/>
                <p:nvPr/>
              </p:nvSpPr>
              <p:spPr>
                <a:xfrm>
                  <a:off x="642775" y="1378850"/>
                  <a:ext cx="2363700" cy="217800"/>
                </a:xfrm>
                <a:prstGeom prst="rect">
                  <a:avLst/>
                </a:prstGeom>
                <a:solidFill>
                  <a:srgbClr val="6D9EEB"/>
                </a:solidFill>
                <a:ln w="9525" cap="flat" cmpd="sng">
                  <a:solidFill>
                    <a:srgbClr val="CFE2F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2815" name="Google Shape;2815;p194"/>
                <p:cNvCxnSpPr>
                  <a:stCxn id="2814" idx="1"/>
                  <a:endCxn id="2814" idx="3"/>
                </p:cNvCxnSpPr>
                <p:nvPr/>
              </p:nvCxnSpPr>
              <p:spPr>
                <a:xfrm>
                  <a:off x="642775" y="1487750"/>
                  <a:ext cx="23637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1155CC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2816" name="Google Shape;2816;p194"/>
              <p:cNvSpPr txBox="1"/>
              <p:nvPr/>
            </p:nvSpPr>
            <p:spPr>
              <a:xfrm>
                <a:off x="4103762" y="2273375"/>
                <a:ext cx="988200" cy="513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Coming Soon"/>
                    <a:ea typeface="Coming Soon"/>
                    <a:cs typeface="Coming Soon"/>
                    <a:sym typeface="Coming Soon"/>
                  </a:rPr>
                  <a:t>element</a:t>
                </a:r>
                <a:endParaRPr>
                  <a:latin typeface="Coming Soon"/>
                  <a:ea typeface="Coming Soon"/>
                  <a:cs typeface="Coming Soon"/>
                  <a:sym typeface="Coming Soon"/>
                </a:endParaRPr>
              </a:p>
            </p:txBody>
          </p:sp>
        </p:grpSp>
        <p:sp>
          <p:nvSpPr>
            <p:cNvPr id="2817" name="Google Shape;2817;p194"/>
            <p:cNvSpPr/>
            <p:nvPr/>
          </p:nvSpPr>
          <p:spPr>
            <a:xfrm rot="-305492">
              <a:off x="7151249" y="2023124"/>
              <a:ext cx="862001" cy="919059"/>
            </a:xfrm>
            <a:prstGeom prst="foldedCorner">
              <a:avLst>
                <a:gd name="adj" fmla="val 16667"/>
              </a:avLst>
            </a:prstGeom>
            <a:solidFill>
              <a:srgbClr val="FFF2CC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ming Soon"/>
                <a:ea typeface="Coming Soon"/>
                <a:cs typeface="Coming Soon"/>
                <a:sym typeface="Coming Soon"/>
              </a:endParaRPr>
            </a:p>
          </p:txBody>
        </p:sp>
      </p:grpSp>
      <p:sp>
        <p:nvSpPr>
          <p:cNvPr id="2818" name="Google Shape;2818;p194"/>
          <p:cNvSpPr txBox="1"/>
          <p:nvPr/>
        </p:nvSpPr>
        <p:spPr>
          <a:xfrm rot="-1104278">
            <a:off x="8330670" y="2290961"/>
            <a:ext cx="537809" cy="388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ming Soon"/>
                <a:ea typeface="Coming Soon"/>
                <a:cs typeface="Coming Soon"/>
                <a:sym typeface="Coming Soon"/>
              </a:rPr>
              <a:t>65</a:t>
            </a:r>
            <a:endParaRPr sz="1800">
              <a:latin typeface="Coming Soon"/>
              <a:ea typeface="Coming Soon"/>
              <a:cs typeface="Coming Soon"/>
              <a:sym typeface="Coming Soon"/>
            </a:endParaRPr>
          </a:p>
        </p:txBody>
      </p:sp>
      <p:cxnSp>
        <p:nvCxnSpPr>
          <p:cNvPr id="2819" name="Google Shape;2819;p194"/>
          <p:cNvCxnSpPr>
            <a:stCxn id="2781" idx="7"/>
          </p:cNvCxnSpPr>
          <p:nvPr/>
        </p:nvCxnSpPr>
        <p:spPr>
          <a:xfrm rot="10800000" flipH="1">
            <a:off x="7833132" y="2766618"/>
            <a:ext cx="672300" cy="16746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2820" name="Google Shape;2820;p194"/>
          <p:cNvGrpSpPr/>
          <p:nvPr/>
        </p:nvGrpSpPr>
        <p:grpSpPr>
          <a:xfrm>
            <a:off x="89100" y="4739882"/>
            <a:ext cx="324008" cy="322851"/>
            <a:chOff x="0" y="3867912"/>
            <a:chExt cx="1280160" cy="1275588"/>
          </a:xfrm>
        </p:grpSpPr>
        <p:sp>
          <p:nvSpPr>
            <p:cNvPr id="2821" name="Google Shape;2821;p194"/>
            <p:cNvSpPr/>
            <p:nvPr/>
          </p:nvSpPr>
          <p:spPr>
            <a:xfrm>
              <a:off x="0" y="4229100"/>
              <a:ext cx="914400" cy="9144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FFA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194"/>
            <p:cNvSpPr/>
            <p:nvPr/>
          </p:nvSpPr>
          <p:spPr>
            <a:xfrm>
              <a:off x="182880" y="4050792"/>
              <a:ext cx="914400" cy="9144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FFA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23;p194"/>
            <p:cNvSpPr/>
            <p:nvPr/>
          </p:nvSpPr>
          <p:spPr>
            <a:xfrm>
              <a:off x="365760" y="3867912"/>
              <a:ext cx="914400" cy="9144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FFA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24" name="Google Shape;2824;p194"/>
          <p:cNvGrpSpPr/>
          <p:nvPr/>
        </p:nvGrpSpPr>
        <p:grpSpPr>
          <a:xfrm>
            <a:off x="3568550" y="1267188"/>
            <a:ext cx="3743738" cy="343813"/>
            <a:chOff x="-1875775" y="489788"/>
            <a:chExt cx="3743738" cy="343813"/>
          </a:xfrm>
        </p:grpSpPr>
        <p:sp>
          <p:nvSpPr>
            <p:cNvPr id="2825" name="Google Shape;2825;p194"/>
            <p:cNvSpPr/>
            <p:nvPr/>
          </p:nvSpPr>
          <p:spPr>
            <a:xfrm>
              <a:off x="-1875775" y="489788"/>
              <a:ext cx="329700" cy="3297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 sz="24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826" name="Google Shape;2826;p194"/>
            <p:cNvSpPr/>
            <p:nvPr/>
          </p:nvSpPr>
          <p:spPr>
            <a:xfrm>
              <a:off x="1538263" y="503900"/>
              <a:ext cx="329700" cy="3297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 sz="2400"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2827" name="Google Shape;2827;p194"/>
          <p:cNvGrpSpPr/>
          <p:nvPr/>
        </p:nvGrpSpPr>
        <p:grpSpPr>
          <a:xfrm>
            <a:off x="3568141" y="1267198"/>
            <a:ext cx="3744566" cy="343813"/>
            <a:chOff x="-1875775" y="489788"/>
            <a:chExt cx="3744566" cy="343813"/>
          </a:xfrm>
        </p:grpSpPr>
        <p:sp>
          <p:nvSpPr>
            <p:cNvPr id="2828" name="Google Shape;2828;p194"/>
            <p:cNvSpPr/>
            <p:nvPr/>
          </p:nvSpPr>
          <p:spPr>
            <a:xfrm>
              <a:off x="-1875775" y="489788"/>
              <a:ext cx="329700" cy="3297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latin typeface="Consolas"/>
                  <a:ea typeface="Consolas"/>
                  <a:cs typeface="Consolas"/>
                  <a:sym typeface="Consolas"/>
                </a:rPr>
                <a:t>2</a:t>
              </a:r>
              <a:endParaRPr sz="24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829" name="Google Shape;2829;p194"/>
            <p:cNvSpPr/>
            <p:nvPr/>
          </p:nvSpPr>
          <p:spPr>
            <a:xfrm>
              <a:off x="1539091" y="503900"/>
              <a:ext cx="329700" cy="3297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latin typeface="Consolas"/>
                  <a:ea typeface="Consolas"/>
                  <a:cs typeface="Consolas"/>
                  <a:sym typeface="Consolas"/>
                </a:rPr>
                <a:t>2</a:t>
              </a:r>
              <a:endParaRPr sz="2400"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2830" name="Google Shape;2830;p194"/>
          <p:cNvGrpSpPr/>
          <p:nvPr/>
        </p:nvGrpSpPr>
        <p:grpSpPr>
          <a:xfrm>
            <a:off x="3550391" y="1255298"/>
            <a:ext cx="3742722" cy="343813"/>
            <a:chOff x="-1873931" y="489788"/>
            <a:chExt cx="3742722" cy="343813"/>
          </a:xfrm>
        </p:grpSpPr>
        <p:sp>
          <p:nvSpPr>
            <p:cNvPr id="2831" name="Google Shape;2831;p194"/>
            <p:cNvSpPr/>
            <p:nvPr/>
          </p:nvSpPr>
          <p:spPr>
            <a:xfrm>
              <a:off x="-1873931" y="489788"/>
              <a:ext cx="329700" cy="3297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latin typeface="Consolas"/>
                  <a:ea typeface="Consolas"/>
                  <a:cs typeface="Consolas"/>
                  <a:sym typeface="Consolas"/>
                </a:rPr>
                <a:t>3</a:t>
              </a:r>
              <a:endParaRPr sz="24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832" name="Google Shape;2832;p194"/>
            <p:cNvSpPr/>
            <p:nvPr/>
          </p:nvSpPr>
          <p:spPr>
            <a:xfrm>
              <a:off x="1539091" y="503900"/>
              <a:ext cx="329700" cy="3297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latin typeface="Consolas"/>
                  <a:ea typeface="Consolas"/>
                  <a:cs typeface="Consolas"/>
                  <a:sym typeface="Consolas"/>
                </a:rPr>
                <a:t>3</a:t>
              </a:r>
              <a:endParaRPr sz="2400"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8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7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81</Words>
  <Application>Microsoft Office PowerPoint</Application>
  <PresentationFormat>On-screen Show (16:9)</PresentationFormat>
  <Paragraphs>29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Proxima Nova</vt:lpstr>
      <vt:lpstr>Arial</vt:lpstr>
      <vt:lpstr>Consolas</vt:lpstr>
      <vt:lpstr>Coming Soon</vt:lpstr>
      <vt:lpstr>Simple Light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2023-10-08T17:07:45Z</dcterms:modified>
</cp:coreProperties>
</file>