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00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g640e08ee22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5" name="Google Shape;2835;g640e08ee22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7" name="Google Shape;2837;p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8" name="Google Shape;2838;p19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9" name="Google Shape;2839;p195"/>
          <p:cNvSpPr txBox="1"/>
          <p:nvPr/>
        </p:nvSpPr>
        <p:spPr>
          <a:xfrm>
            <a:off x="4559225" y="1791525"/>
            <a:ext cx="37104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pull up the index                      sheet one last time.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equals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What happens next?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0" name="Google Shape;2840;p195"/>
          <p:cNvSpPr txBox="1"/>
          <p:nvPr/>
        </p:nvSpPr>
        <p:spPr>
          <a:xfrm>
            <a:off x="2201600" y="4271025"/>
            <a:ext cx="6943200" cy="1039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var temps = [ 77, 85, 89, 65 ];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41" name="Google Shape;2841;p195"/>
          <p:cNvSpPr txBox="1"/>
          <p:nvPr/>
        </p:nvSpPr>
        <p:spPr>
          <a:xfrm>
            <a:off x="5412875" y="4772050"/>
            <a:ext cx="2684100" cy="27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    0           1           2           3</a:t>
            </a:r>
            <a:endParaRPr b="1">
              <a:solidFill>
                <a:srgbClr val="38761D"/>
              </a:solidFill>
            </a:endParaRPr>
          </a:p>
        </p:txBody>
      </p:sp>
      <p:grpSp>
        <p:nvGrpSpPr>
          <p:cNvPr id="2842" name="Google Shape;2842;p195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2843" name="Google Shape;2843;p195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844" name="Google Shape;2844;p195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195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46" name="Google Shape;2846;p195"/>
              <p:cNvCxnSpPr>
                <a:stCxn id="2845" idx="1"/>
                <a:endCxn id="284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47" name="Google Shape;2847;p195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848" name="Google Shape;2848;p195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49" name="Google Shape;2849;p195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2850" name="Google Shape;2850;p195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195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2" name="Google Shape;2852;p195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3" name="Google Shape;2853;p195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4" name="Google Shape;2854;p195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5" name="Google Shape;2855;p195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6" name="Google Shape;2856;p195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57" name="Google Shape;2857;p195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2858" name="Google Shape;2858;p195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59" name="Google Shape;2859;p195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0" name="Google Shape;2860;p195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61" name="Google Shape;2861;p195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2862" name="Google Shape;2862;p195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3" name="Google Shape;2863;p195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4" name="Google Shape;2864;p195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65" name="Google Shape;2865;p195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2866" name="Google Shape;2866;p195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67" name="Google Shape;2867;p195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68" name="Google Shape;2868;p195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9" name="Google Shape;2869;p195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70" name="Google Shape;2870;p195"/>
          <p:cNvGrpSpPr/>
          <p:nvPr/>
        </p:nvGrpSpPr>
        <p:grpSpPr>
          <a:xfrm>
            <a:off x="7452794" y="2012085"/>
            <a:ext cx="1632096" cy="946329"/>
            <a:chOff x="6134854" y="1869891"/>
            <a:chExt cx="2042417" cy="1142358"/>
          </a:xfrm>
        </p:grpSpPr>
        <p:grpSp>
          <p:nvGrpSpPr>
            <p:cNvPr id="2871" name="Google Shape;2871;p195"/>
            <p:cNvGrpSpPr/>
            <p:nvPr/>
          </p:nvGrpSpPr>
          <p:grpSpPr>
            <a:xfrm>
              <a:off x="6134854" y="1869891"/>
              <a:ext cx="2042417" cy="1142358"/>
              <a:chOff x="4050765" y="1895891"/>
              <a:chExt cx="2236060" cy="916747"/>
            </a:xfrm>
          </p:grpSpPr>
          <p:grpSp>
            <p:nvGrpSpPr>
              <p:cNvPr id="2872" name="Google Shape;2872;p195"/>
              <p:cNvGrpSpPr/>
              <p:nvPr/>
            </p:nvGrpSpPr>
            <p:grpSpPr>
              <a:xfrm>
                <a:off x="4050765" y="1895891"/>
                <a:ext cx="2236060" cy="916747"/>
                <a:chOff x="642775" y="1378850"/>
                <a:chExt cx="2363700" cy="1637925"/>
              </a:xfrm>
            </p:grpSpPr>
            <p:sp>
              <p:nvSpPr>
                <p:cNvPr id="2873" name="Google Shape;2873;p195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195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75" name="Google Shape;2875;p195"/>
                <p:cNvCxnSpPr>
                  <a:stCxn id="2874" idx="1"/>
                  <a:endCxn id="2874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76" name="Google Shape;2876;p195"/>
              <p:cNvSpPr txBox="1"/>
              <p:nvPr/>
            </p:nvSpPr>
            <p:spPr>
              <a:xfrm>
                <a:off x="4103762" y="2273375"/>
                <a:ext cx="9882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ming Soon"/>
                    <a:ea typeface="Coming Soon"/>
                    <a:cs typeface="Coming Soon"/>
                    <a:sym typeface="Coming Soon"/>
                  </a:rPr>
                  <a:t>element</a:t>
                </a:r>
                <a:endParaRPr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sp>
          <p:nvSpPr>
            <p:cNvPr id="2877" name="Google Shape;2877;p195"/>
            <p:cNvSpPr/>
            <p:nvPr/>
          </p:nvSpPr>
          <p:spPr>
            <a:xfrm rot="-305492">
              <a:off x="7151249" y="2023124"/>
              <a:ext cx="862001" cy="919059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878" name="Google Shape;2878;p195"/>
          <p:cNvSpPr txBox="1"/>
          <p:nvPr/>
        </p:nvSpPr>
        <p:spPr>
          <a:xfrm rot="-1104278">
            <a:off x="8330670" y="2290961"/>
            <a:ext cx="537809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65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2879" name="Google Shape;2879;p19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880" name="Google Shape;2880;p19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9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9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3" name="Google Shape;2883;p195"/>
          <p:cNvGrpSpPr/>
          <p:nvPr/>
        </p:nvGrpSpPr>
        <p:grpSpPr>
          <a:xfrm>
            <a:off x="3568550" y="1267188"/>
            <a:ext cx="3743738" cy="343813"/>
            <a:chOff x="-1875775" y="489788"/>
            <a:chExt cx="3743738" cy="343813"/>
          </a:xfrm>
        </p:grpSpPr>
        <p:sp>
          <p:nvSpPr>
            <p:cNvPr id="2884" name="Google Shape;2884;p195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85" name="Google Shape;2885;p195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86" name="Google Shape;2886;p195"/>
          <p:cNvGrpSpPr/>
          <p:nvPr/>
        </p:nvGrpSpPr>
        <p:grpSpPr>
          <a:xfrm>
            <a:off x="3568141" y="1267198"/>
            <a:ext cx="3744566" cy="343813"/>
            <a:chOff x="-1875775" y="489788"/>
            <a:chExt cx="3744566" cy="343813"/>
          </a:xfrm>
        </p:grpSpPr>
        <p:sp>
          <p:nvSpPr>
            <p:cNvPr id="2887" name="Google Shape;2887;p195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88" name="Google Shape;2888;p195"/>
            <p:cNvSpPr/>
            <p:nvPr/>
          </p:nvSpPr>
          <p:spPr>
            <a:xfrm>
              <a:off x="1539091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89" name="Google Shape;2889;p195"/>
          <p:cNvGrpSpPr/>
          <p:nvPr/>
        </p:nvGrpSpPr>
        <p:grpSpPr>
          <a:xfrm>
            <a:off x="3550391" y="1255298"/>
            <a:ext cx="3742722" cy="343813"/>
            <a:chOff x="-1873931" y="489788"/>
            <a:chExt cx="3742722" cy="343813"/>
          </a:xfrm>
        </p:grpSpPr>
        <p:sp>
          <p:nvSpPr>
            <p:cNvPr id="2890" name="Google Shape;2890;p195"/>
            <p:cNvSpPr/>
            <p:nvPr/>
          </p:nvSpPr>
          <p:spPr>
            <a:xfrm>
              <a:off x="-1873931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1" name="Google Shape;2891;p195"/>
            <p:cNvSpPr/>
            <p:nvPr/>
          </p:nvSpPr>
          <p:spPr>
            <a:xfrm>
              <a:off x="1539091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92" name="Google Shape;2892;p195"/>
          <p:cNvGrpSpPr/>
          <p:nvPr/>
        </p:nvGrpSpPr>
        <p:grpSpPr>
          <a:xfrm>
            <a:off x="3569054" y="1267198"/>
            <a:ext cx="3742722" cy="343813"/>
            <a:chOff x="-1877569" y="485438"/>
            <a:chExt cx="3742722" cy="343813"/>
          </a:xfrm>
        </p:grpSpPr>
        <p:sp>
          <p:nvSpPr>
            <p:cNvPr id="2893" name="Google Shape;2893;p195"/>
            <p:cNvSpPr/>
            <p:nvPr/>
          </p:nvSpPr>
          <p:spPr>
            <a:xfrm>
              <a:off x="-1877569" y="48543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4" name="Google Shape;2894;p195"/>
            <p:cNvSpPr/>
            <p:nvPr/>
          </p:nvSpPr>
          <p:spPr>
            <a:xfrm>
              <a:off x="1535454" y="49955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95" name="Google Shape;2895;p195"/>
          <p:cNvSpPr/>
          <p:nvPr/>
        </p:nvSpPr>
        <p:spPr>
          <a:xfrm>
            <a:off x="3368125" y="636275"/>
            <a:ext cx="1636800" cy="42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195"/>
          <p:cNvSpPr txBox="1"/>
          <p:nvPr/>
        </p:nvSpPr>
        <p:spPr>
          <a:xfrm>
            <a:off x="1559650" y="2148088"/>
            <a:ext cx="2568000" cy="1369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Is 4 less than 4 (the length of the list)? 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 so we exit out of the loop.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Office PowerPoint</Application>
  <PresentationFormat>On-screen Show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2023-10-08T17:07:47Z</dcterms:modified>
</cp:coreProperties>
</file>