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0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g640e08ee22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9" name="Google Shape;2899;g640e08ee22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19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2" name="Google Shape;2902;p196"/>
          <p:cNvSpPr txBox="1"/>
          <p:nvPr/>
        </p:nvSpPr>
        <p:spPr>
          <a:xfrm>
            <a:off x="597375" y="651675"/>
            <a:ext cx="7703700" cy="25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Are you starting to see a pattern here? 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able to access each item in a list by using a </a:t>
            </a:r>
            <a:r>
              <a:rPr lang="en" sz="18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</a:t>
            </a:r>
            <a:endParaRPr sz="18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called </a:t>
            </a:r>
            <a:r>
              <a:rPr lang="en" sz="18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traversal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We are traveling or traversing through a list one element at a time. 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2023-10-08T17:07:48Z</dcterms:modified>
</cp:coreProperties>
</file>