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6" r:id="rId2"/>
  </p:sldMasterIdLst>
  <p:notesMasterIdLst>
    <p:notesMasterId r:id="rId4"/>
  </p:notesMasterIdLst>
  <p:sldIdLst>
    <p:sldId id="402" r:id="rId3"/>
  </p:sldIdLst>
  <p:sldSz cx="9144000" cy="5143500" type="screen16x9"/>
  <p:notesSz cx="6858000" cy="9144000"/>
  <p:embeddedFontLst>
    <p:embeddedFont>
      <p:font typeface="Coming Soon" panose="020B0604020202020204" charset="0"/>
      <p:regular r:id="rId5"/>
    </p:embeddedFont>
    <p:embeddedFont>
      <p:font typeface="Consolas" panose="020B0609020204030204" pitchFamily="49" charset="0"/>
      <p:regular r:id="rId6"/>
      <p:bold r:id="rId7"/>
      <p:italic r:id="rId8"/>
      <p:boldItalic r:id="rId9"/>
    </p:embeddedFont>
    <p:embeddedFont>
      <p:font typeface="Proxima Nova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4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4" name="Google Shape;2904;g640e08ee22_0_10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5" name="Google Shape;2905;g640e08ee22_0_10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7" name="Google Shape;2907;p1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000" y="216675"/>
            <a:ext cx="6318026" cy="488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8" name="Google Shape;2908;p197"/>
          <p:cNvSpPr txBox="1"/>
          <p:nvPr/>
        </p:nvSpPr>
        <p:spPr>
          <a:xfrm>
            <a:off x="3850150" y="1903550"/>
            <a:ext cx="5178000" cy="3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Do this: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Let’s look for a number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in the </a:t>
            </a: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temps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list.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Write down the code to the                          left on a sticky note and put it                         in your for loop.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Pull the index sheet up each time you go through the loop.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Run the loop until it is finished.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Your </a:t>
            </a:r>
            <a:r>
              <a:rPr lang="en" sz="1800">
                <a:highlight>
                  <a:srgbClr val="D9D2E9"/>
                </a:highlight>
                <a:latin typeface="Proxima Nova"/>
                <a:ea typeface="Proxima Nova"/>
                <a:cs typeface="Proxima Nova"/>
                <a:sym typeface="Proxima Nova"/>
              </a:rPr>
              <a:t>“console”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can be a scrap piece of paper. 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When done, compare your console with another group.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09" name="Google Shape;2909;p197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9 -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2910" name="Google Shape;2910;p197"/>
          <p:cNvGrpSpPr/>
          <p:nvPr/>
        </p:nvGrpSpPr>
        <p:grpSpPr>
          <a:xfrm>
            <a:off x="6361079" y="1011056"/>
            <a:ext cx="1405811" cy="871918"/>
            <a:chOff x="4050765" y="1895891"/>
            <a:chExt cx="2236060" cy="916747"/>
          </a:xfrm>
        </p:grpSpPr>
        <p:grpSp>
          <p:nvGrpSpPr>
            <p:cNvPr id="2911" name="Google Shape;2911;p197"/>
            <p:cNvGrpSpPr/>
            <p:nvPr/>
          </p:nvGrpSpPr>
          <p:grpSpPr>
            <a:xfrm>
              <a:off x="4050765" y="1895891"/>
              <a:ext cx="2236060" cy="916747"/>
              <a:chOff x="642775" y="1378850"/>
              <a:chExt cx="2363700" cy="1637925"/>
            </a:xfrm>
          </p:grpSpPr>
          <p:sp>
            <p:nvSpPr>
              <p:cNvPr id="2912" name="Google Shape;2912;p197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F3F3F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3" name="Google Shape;2913;p197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66666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914" name="Google Shape;2914;p197"/>
              <p:cNvCxnSpPr>
                <a:stCxn id="2913" idx="1"/>
                <a:endCxn id="2913" idx="3"/>
              </p:cNvCxnSpPr>
              <p:nvPr/>
            </p:nvCxnSpPr>
            <p:spPr>
              <a:xfrm>
                <a:off x="642775" y="1487750"/>
                <a:ext cx="2363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915" name="Google Shape;2915;p197"/>
            <p:cNvSpPr txBox="1"/>
            <p:nvPr/>
          </p:nvSpPr>
          <p:spPr>
            <a:xfrm>
              <a:off x="4103790" y="2211724"/>
              <a:ext cx="436800" cy="5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Coming Soon"/>
                  <a:ea typeface="Coming Soon"/>
                  <a:cs typeface="Coming Soon"/>
                  <a:sym typeface="Coming Soon"/>
                </a:rPr>
                <a:t>i</a:t>
              </a:r>
              <a:endParaRPr sz="24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sp>
        <p:nvSpPr>
          <p:cNvPr id="2916" name="Google Shape;2916;p197"/>
          <p:cNvSpPr/>
          <p:nvPr/>
        </p:nvSpPr>
        <p:spPr>
          <a:xfrm rot="-224130">
            <a:off x="6765002" y="1124220"/>
            <a:ext cx="727546" cy="727546"/>
          </a:xfrm>
          <a:prstGeom prst="foldedCorner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917" name="Google Shape;2917;p197"/>
          <p:cNvSpPr txBox="1"/>
          <p:nvPr/>
        </p:nvSpPr>
        <p:spPr>
          <a:xfrm>
            <a:off x="6939250" y="1339775"/>
            <a:ext cx="2925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✂</a:t>
            </a:r>
            <a:endParaRPr/>
          </a:p>
        </p:txBody>
      </p:sp>
      <p:sp>
        <p:nvSpPr>
          <p:cNvPr id="2918" name="Google Shape;2918;p197"/>
          <p:cNvSpPr/>
          <p:nvPr/>
        </p:nvSpPr>
        <p:spPr>
          <a:xfrm>
            <a:off x="1027925" y="1126313"/>
            <a:ext cx="3243300" cy="641400"/>
          </a:xfrm>
          <a:prstGeom prst="rect">
            <a:avLst/>
          </a:prstGeom>
          <a:solidFill>
            <a:srgbClr val="EEEEEE"/>
          </a:solidFill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9" name="Google Shape;2919;p197"/>
          <p:cNvSpPr txBox="1"/>
          <p:nvPr/>
        </p:nvSpPr>
        <p:spPr>
          <a:xfrm>
            <a:off x="737677" y="445275"/>
            <a:ext cx="57975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nsolas"/>
                <a:ea typeface="Consolas"/>
                <a:cs typeface="Consolas"/>
                <a:sym typeface="Consolas"/>
              </a:rPr>
              <a:t>for (    ;      ;  ){ 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20" name="Google Shape;2920;p197"/>
          <p:cNvSpPr txBox="1"/>
          <p:nvPr/>
        </p:nvSpPr>
        <p:spPr>
          <a:xfrm>
            <a:off x="794375" y="4293300"/>
            <a:ext cx="8250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21" name="Google Shape;2921;p197"/>
          <p:cNvSpPr txBox="1"/>
          <p:nvPr/>
        </p:nvSpPr>
        <p:spPr>
          <a:xfrm>
            <a:off x="2042050" y="719595"/>
            <a:ext cx="1023000" cy="2709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var i= 0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22" name="Google Shape;2922;p197"/>
          <p:cNvSpPr txBox="1"/>
          <p:nvPr/>
        </p:nvSpPr>
        <p:spPr>
          <a:xfrm>
            <a:off x="3440125" y="719595"/>
            <a:ext cx="1492800" cy="2709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i&lt;list.length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23" name="Google Shape;2923;p197"/>
          <p:cNvSpPr txBox="1"/>
          <p:nvPr/>
        </p:nvSpPr>
        <p:spPr>
          <a:xfrm>
            <a:off x="5178200" y="719595"/>
            <a:ext cx="453600" cy="2709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i++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24" name="Google Shape;2924;p197"/>
          <p:cNvSpPr txBox="1"/>
          <p:nvPr/>
        </p:nvSpPr>
        <p:spPr>
          <a:xfrm>
            <a:off x="1082825" y="1222163"/>
            <a:ext cx="37104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var element= list[    ];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925" name="Google Shape;2925;p197"/>
          <p:cNvGrpSpPr/>
          <p:nvPr/>
        </p:nvGrpSpPr>
        <p:grpSpPr>
          <a:xfrm>
            <a:off x="3487925" y="1224563"/>
            <a:ext cx="453600" cy="444900"/>
            <a:chOff x="2688175" y="415975"/>
            <a:chExt cx="453600" cy="444900"/>
          </a:xfrm>
        </p:grpSpPr>
        <p:sp>
          <p:nvSpPr>
            <p:cNvPr id="2926" name="Google Shape;2926;p197"/>
            <p:cNvSpPr/>
            <p:nvPr/>
          </p:nvSpPr>
          <p:spPr>
            <a:xfrm>
              <a:off x="2692525" y="415975"/>
              <a:ext cx="444900" cy="444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endParaRPr sz="24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927" name="Google Shape;2927;p197"/>
            <p:cNvCxnSpPr/>
            <p:nvPr/>
          </p:nvCxnSpPr>
          <p:spPr>
            <a:xfrm>
              <a:off x="2688175" y="860875"/>
              <a:ext cx="453600" cy="0"/>
            </a:xfrm>
            <a:prstGeom prst="straightConnector1">
              <a:avLst/>
            </a:prstGeom>
            <a:noFill/>
            <a:ln w="3810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28" name="Google Shape;2928;p197"/>
            <p:cNvCxnSpPr/>
            <p:nvPr/>
          </p:nvCxnSpPr>
          <p:spPr>
            <a:xfrm>
              <a:off x="2688175" y="415975"/>
              <a:ext cx="453600" cy="0"/>
            </a:xfrm>
            <a:prstGeom prst="straightConnector1">
              <a:avLst/>
            </a:prstGeom>
            <a:noFill/>
            <a:ln w="3810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929" name="Google Shape;2929;p197"/>
          <p:cNvGrpSpPr/>
          <p:nvPr/>
        </p:nvGrpSpPr>
        <p:grpSpPr>
          <a:xfrm>
            <a:off x="3549875" y="1282163"/>
            <a:ext cx="3743738" cy="343813"/>
            <a:chOff x="-1875775" y="489788"/>
            <a:chExt cx="3743738" cy="343813"/>
          </a:xfrm>
        </p:grpSpPr>
        <p:sp>
          <p:nvSpPr>
            <p:cNvPr id="2930" name="Google Shape;2930;p197"/>
            <p:cNvSpPr/>
            <p:nvPr/>
          </p:nvSpPr>
          <p:spPr>
            <a:xfrm>
              <a:off x="-1875775" y="489788"/>
              <a:ext cx="329700" cy="329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endParaRPr sz="24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931" name="Google Shape;2931;p197"/>
            <p:cNvSpPr/>
            <p:nvPr/>
          </p:nvSpPr>
          <p:spPr>
            <a:xfrm>
              <a:off x="1538263" y="503900"/>
              <a:ext cx="329700" cy="329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24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932" name="Google Shape;2932;p197"/>
          <p:cNvSpPr txBox="1"/>
          <p:nvPr/>
        </p:nvSpPr>
        <p:spPr>
          <a:xfrm>
            <a:off x="3670175" y="755600"/>
            <a:ext cx="493800" cy="198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temps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33" name="Google Shape;2933;p197"/>
          <p:cNvSpPr txBox="1"/>
          <p:nvPr/>
        </p:nvSpPr>
        <p:spPr>
          <a:xfrm>
            <a:off x="2695375" y="1339775"/>
            <a:ext cx="6366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temps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934" name="Google Shape;2934;p197"/>
          <p:cNvGrpSpPr/>
          <p:nvPr/>
        </p:nvGrpSpPr>
        <p:grpSpPr>
          <a:xfrm>
            <a:off x="6858700" y="1231659"/>
            <a:ext cx="453600" cy="444900"/>
            <a:chOff x="2688175" y="415975"/>
            <a:chExt cx="453600" cy="444900"/>
          </a:xfrm>
        </p:grpSpPr>
        <p:sp>
          <p:nvSpPr>
            <p:cNvPr id="2935" name="Google Shape;2935;p197"/>
            <p:cNvSpPr/>
            <p:nvPr/>
          </p:nvSpPr>
          <p:spPr>
            <a:xfrm>
              <a:off x="2692525" y="415975"/>
              <a:ext cx="444900" cy="444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36" name="Google Shape;2936;p197"/>
            <p:cNvCxnSpPr/>
            <p:nvPr/>
          </p:nvCxnSpPr>
          <p:spPr>
            <a:xfrm>
              <a:off x="2688175" y="860875"/>
              <a:ext cx="453600" cy="0"/>
            </a:xfrm>
            <a:prstGeom prst="straightConnector1">
              <a:avLst/>
            </a:prstGeom>
            <a:noFill/>
            <a:ln w="3810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37" name="Google Shape;2937;p197"/>
            <p:cNvCxnSpPr/>
            <p:nvPr/>
          </p:nvCxnSpPr>
          <p:spPr>
            <a:xfrm>
              <a:off x="2688175" y="415975"/>
              <a:ext cx="453600" cy="0"/>
            </a:xfrm>
            <a:prstGeom prst="straightConnector1">
              <a:avLst/>
            </a:prstGeom>
            <a:noFill/>
            <a:ln w="3810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938" name="Google Shape;2938;p197"/>
          <p:cNvGrpSpPr/>
          <p:nvPr/>
        </p:nvGrpSpPr>
        <p:grpSpPr>
          <a:xfrm>
            <a:off x="7452794" y="2012085"/>
            <a:ext cx="1632096" cy="946329"/>
            <a:chOff x="6134854" y="1869891"/>
            <a:chExt cx="2042417" cy="1142358"/>
          </a:xfrm>
        </p:grpSpPr>
        <p:grpSp>
          <p:nvGrpSpPr>
            <p:cNvPr id="2939" name="Google Shape;2939;p197"/>
            <p:cNvGrpSpPr/>
            <p:nvPr/>
          </p:nvGrpSpPr>
          <p:grpSpPr>
            <a:xfrm>
              <a:off x="6134854" y="1869891"/>
              <a:ext cx="2042417" cy="1142358"/>
              <a:chOff x="4050765" y="1895891"/>
              <a:chExt cx="2236060" cy="916747"/>
            </a:xfrm>
          </p:grpSpPr>
          <p:grpSp>
            <p:nvGrpSpPr>
              <p:cNvPr id="2940" name="Google Shape;2940;p197"/>
              <p:cNvGrpSpPr/>
              <p:nvPr/>
            </p:nvGrpSpPr>
            <p:grpSpPr>
              <a:xfrm>
                <a:off x="4050765" y="1895891"/>
                <a:ext cx="2236060" cy="916747"/>
                <a:chOff x="642775" y="1378850"/>
                <a:chExt cx="2363700" cy="1637925"/>
              </a:xfrm>
            </p:grpSpPr>
            <p:sp>
              <p:nvSpPr>
                <p:cNvPr id="2941" name="Google Shape;2941;p197"/>
                <p:cNvSpPr/>
                <p:nvPr/>
              </p:nvSpPr>
              <p:spPr>
                <a:xfrm>
                  <a:off x="642775" y="1596575"/>
                  <a:ext cx="2363700" cy="1420200"/>
                </a:xfrm>
                <a:prstGeom prst="rect">
                  <a:avLst/>
                </a:prstGeom>
                <a:solidFill>
                  <a:srgbClr val="00BEFF">
                    <a:alpha val="6150"/>
                  </a:srgbClr>
                </a:solidFill>
                <a:ln w="952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2" name="Google Shape;2942;p197"/>
                <p:cNvSpPr/>
                <p:nvPr/>
              </p:nvSpPr>
              <p:spPr>
                <a:xfrm>
                  <a:off x="642775" y="1378850"/>
                  <a:ext cx="2363700" cy="217800"/>
                </a:xfrm>
                <a:prstGeom prst="rect">
                  <a:avLst/>
                </a:prstGeom>
                <a:solidFill>
                  <a:srgbClr val="6D9EEB"/>
                </a:solidFill>
                <a:ln w="952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943" name="Google Shape;2943;p197"/>
                <p:cNvCxnSpPr>
                  <a:stCxn id="2942" idx="1"/>
                  <a:endCxn id="2942" idx="3"/>
                </p:cNvCxnSpPr>
                <p:nvPr/>
              </p:nvCxnSpPr>
              <p:spPr>
                <a:xfrm>
                  <a:off x="642775" y="1487750"/>
                  <a:ext cx="2363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944" name="Google Shape;2944;p197"/>
              <p:cNvSpPr txBox="1"/>
              <p:nvPr/>
            </p:nvSpPr>
            <p:spPr>
              <a:xfrm>
                <a:off x="4103762" y="2273375"/>
                <a:ext cx="988200" cy="5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Coming Soon"/>
                    <a:ea typeface="Coming Soon"/>
                    <a:cs typeface="Coming Soon"/>
                    <a:sym typeface="Coming Soon"/>
                  </a:rPr>
                  <a:t>element</a:t>
                </a:r>
                <a:endParaRPr>
                  <a:latin typeface="Coming Soon"/>
                  <a:ea typeface="Coming Soon"/>
                  <a:cs typeface="Coming Soon"/>
                  <a:sym typeface="Coming Soon"/>
                </a:endParaRPr>
              </a:p>
            </p:txBody>
          </p:sp>
        </p:grpSp>
        <p:sp>
          <p:nvSpPr>
            <p:cNvPr id="2945" name="Google Shape;2945;p197"/>
            <p:cNvSpPr/>
            <p:nvPr/>
          </p:nvSpPr>
          <p:spPr>
            <a:xfrm rot="-305492">
              <a:off x="7151249" y="2023124"/>
              <a:ext cx="862001" cy="919059"/>
            </a:xfrm>
            <a:prstGeom prst="foldedCorner">
              <a:avLst>
                <a:gd name="adj" fmla="val 16667"/>
              </a:avLst>
            </a:prstGeom>
            <a:solidFill>
              <a:srgbClr val="FFF2CC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sp>
        <p:nvSpPr>
          <p:cNvPr id="2946" name="Google Shape;2946;p197"/>
          <p:cNvSpPr txBox="1"/>
          <p:nvPr/>
        </p:nvSpPr>
        <p:spPr>
          <a:xfrm rot="-1104278">
            <a:off x="8330670" y="2290961"/>
            <a:ext cx="537809" cy="38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947" name="Google Shape;2947;p197"/>
          <p:cNvSpPr/>
          <p:nvPr/>
        </p:nvSpPr>
        <p:spPr>
          <a:xfrm>
            <a:off x="1027925" y="1791525"/>
            <a:ext cx="2730900" cy="2550000"/>
          </a:xfrm>
          <a:prstGeom prst="foldedCorner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if (element == 85){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    console.log(“Element   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    found at index “ +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);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} else {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    console.log(“Not    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    here!”);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}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145</Words>
  <Application>Microsoft Office PowerPoint</Application>
  <PresentationFormat>On-screen Show (16:9)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Proxima Nova</vt:lpstr>
      <vt:lpstr>Arial</vt:lpstr>
      <vt:lpstr>Consolas</vt:lpstr>
      <vt:lpstr>Coming Soon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2023-10-08T17:07:50Z</dcterms:modified>
</cp:coreProperties>
</file>