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403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Google Shape;2949;g640e08ee22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0" name="Google Shape;2950;g640e08ee22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2" name="Google Shape;2952;p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000" y="216675"/>
            <a:ext cx="6318026" cy="48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3" name="Google Shape;2953;p19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9 -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954" name="Google Shape;2954;p198"/>
          <p:cNvGrpSpPr/>
          <p:nvPr/>
        </p:nvGrpSpPr>
        <p:grpSpPr>
          <a:xfrm>
            <a:off x="6361079" y="1011056"/>
            <a:ext cx="1405811" cy="871918"/>
            <a:chOff x="4050765" y="1895891"/>
            <a:chExt cx="2236060" cy="916747"/>
          </a:xfrm>
        </p:grpSpPr>
        <p:grpSp>
          <p:nvGrpSpPr>
            <p:cNvPr id="2955" name="Google Shape;2955;p198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2956" name="Google Shape;2956;p198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F3F3F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198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66666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58" name="Google Shape;2958;p198"/>
              <p:cNvCxnSpPr>
                <a:stCxn id="2957" idx="1"/>
                <a:endCxn id="2957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959" name="Google Shape;2959;p198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ming Soon"/>
                  <a:ea typeface="Coming Soon"/>
                  <a:cs typeface="Coming Soon"/>
                  <a:sym typeface="Coming Soon"/>
                </a:rPr>
                <a:t>i</a:t>
              </a: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2960" name="Google Shape;2960;p198"/>
          <p:cNvSpPr/>
          <p:nvPr/>
        </p:nvSpPr>
        <p:spPr>
          <a:xfrm rot="-224130">
            <a:off x="6765002" y="1124220"/>
            <a:ext cx="727546" cy="727546"/>
          </a:xfrm>
          <a:prstGeom prst="foldedCorner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961" name="Google Shape;2961;p198"/>
          <p:cNvSpPr txBox="1"/>
          <p:nvPr/>
        </p:nvSpPr>
        <p:spPr>
          <a:xfrm>
            <a:off x="6939250" y="1339775"/>
            <a:ext cx="2925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✂</a:t>
            </a:r>
            <a:endParaRPr/>
          </a:p>
        </p:txBody>
      </p:sp>
      <p:sp>
        <p:nvSpPr>
          <p:cNvPr id="2962" name="Google Shape;2962;p198"/>
          <p:cNvSpPr/>
          <p:nvPr/>
        </p:nvSpPr>
        <p:spPr>
          <a:xfrm>
            <a:off x="1027925" y="1126313"/>
            <a:ext cx="3243300" cy="6414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3" name="Google Shape;2963;p198"/>
          <p:cNvSpPr txBox="1"/>
          <p:nvPr/>
        </p:nvSpPr>
        <p:spPr>
          <a:xfrm>
            <a:off x="737677" y="445275"/>
            <a:ext cx="57975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for (    ;      ;  ){ 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4" name="Google Shape;2964;p198"/>
          <p:cNvSpPr txBox="1"/>
          <p:nvPr/>
        </p:nvSpPr>
        <p:spPr>
          <a:xfrm>
            <a:off x="794375" y="4293300"/>
            <a:ext cx="8250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5" name="Google Shape;2965;p198"/>
          <p:cNvSpPr txBox="1"/>
          <p:nvPr/>
        </p:nvSpPr>
        <p:spPr>
          <a:xfrm>
            <a:off x="2042050" y="719595"/>
            <a:ext cx="10230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var i=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6" name="Google Shape;2966;p198"/>
          <p:cNvSpPr txBox="1"/>
          <p:nvPr/>
        </p:nvSpPr>
        <p:spPr>
          <a:xfrm>
            <a:off x="3440125" y="719595"/>
            <a:ext cx="14928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i&lt;list.length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7" name="Google Shape;2967;p198"/>
          <p:cNvSpPr txBox="1"/>
          <p:nvPr/>
        </p:nvSpPr>
        <p:spPr>
          <a:xfrm>
            <a:off x="5178200" y="719595"/>
            <a:ext cx="4536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i++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8" name="Google Shape;2968;p198"/>
          <p:cNvSpPr txBox="1"/>
          <p:nvPr/>
        </p:nvSpPr>
        <p:spPr>
          <a:xfrm>
            <a:off x="1082825" y="1222163"/>
            <a:ext cx="37104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var element= list[    ];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969" name="Google Shape;2969;p198"/>
          <p:cNvGrpSpPr/>
          <p:nvPr/>
        </p:nvGrpSpPr>
        <p:grpSpPr>
          <a:xfrm>
            <a:off x="3487925" y="1224563"/>
            <a:ext cx="453600" cy="444900"/>
            <a:chOff x="2688175" y="415975"/>
            <a:chExt cx="453600" cy="444900"/>
          </a:xfrm>
        </p:grpSpPr>
        <p:sp>
          <p:nvSpPr>
            <p:cNvPr id="2970" name="Google Shape;2970;p198"/>
            <p:cNvSpPr/>
            <p:nvPr/>
          </p:nvSpPr>
          <p:spPr>
            <a:xfrm>
              <a:off x="2692525" y="415975"/>
              <a:ext cx="444900" cy="444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971" name="Google Shape;2971;p198"/>
            <p:cNvCxnSpPr/>
            <p:nvPr/>
          </p:nvCxnSpPr>
          <p:spPr>
            <a:xfrm>
              <a:off x="2688175" y="8608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2" name="Google Shape;2972;p198"/>
            <p:cNvCxnSpPr/>
            <p:nvPr/>
          </p:nvCxnSpPr>
          <p:spPr>
            <a:xfrm>
              <a:off x="2688175" y="4159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73" name="Google Shape;2973;p198"/>
          <p:cNvGrpSpPr/>
          <p:nvPr/>
        </p:nvGrpSpPr>
        <p:grpSpPr>
          <a:xfrm>
            <a:off x="3549875" y="1282163"/>
            <a:ext cx="3743738" cy="343813"/>
            <a:chOff x="-1875775" y="489788"/>
            <a:chExt cx="3743738" cy="343813"/>
          </a:xfrm>
        </p:grpSpPr>
        <p:sp>
          <p:nvSpPr>
            <p:cNvPr id="2974" name="Google Shape;2974;p198"/>
            <p:cNvSpPr/>
            <p:nvPr/>
          </p:nvSpPr>
          <p:spPr>
            <a:xfrm>
              <a:off x="-1875775" y="489788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75" name="Google Shape;2975;p198"/>
            <p:cNvSpPr/>
            <p:nvPr/>
          </p:nvSpPr>
          <p:spPr>
            <a:xfrm>
              <a:off x="1538263" y="503900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976" name="Google Shape;2976;p198"/>
          <p:cNvSpPr txBox="1"/>
          <p:nvPr/>
        </p:nvSpPr>
        <p:spPr>
          <a:xfrm>
            <a:off x="3670175" y="755600"/>
            <a:ext cx="493800" cy="19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temps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7" name="Google Shape;2977;p198"/>
          <p:cNvSpPr txBox="1"/>
          <p:nvPr/>
        </p:nvSpPr>
        <p:spPr>
          <a:xfrm>
            <a:off x="2695375" y="1339775"/>
            <a:ext cx="6366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temps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978" name="Google Shape;2978;p198"/>
          <p:cNvGrpSpPr/>
          <p:nvPr/>
        </p:nvGrpSpPr>
        <p:grpSpPr>
          <a:xfrm>
            <a:off x="6858700" y="1231659"/>
            <a:ext cx="453600" cy="444900"/>
            <a:chOff x="2688175" y="415975"/>
            <a:chExt cx="453600" cy="444900"/>
          </a:xfrm>
        </p:grpSpPr>
        <p:sp>
          <p:nvSpPr>
            <p:cNvPr id="2979" name="Google Shape;2979;p198"/>
            <p:cNvSpPr/>
            <p:nvPr/>
          </p:nvSpPr>
          <p:spPr>
            <a:xfrm>
              <a:off x="2692525" y="415975"/>
              <a:ext cx="444900" cy="444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2980" name="Google Shape;2980;p198"/>
            <p:cNvCxnSpPr/>
            <p:nvPr/>
          </p:nvCxnSpPr>
          <p:spPr>
            <a:xfrm>
              <a:off x="2688175" y="8608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1" name="Google Shape;2981;p198"/>
            <p:cNvCxnSpPr/>
            <p:nvPr/>
          </p:nvCxnSpPr>
          <p:spPr>
            <a:xfrm>
              <a:off x="2688175" y="4159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82" name="Google Shape;2982;p198"/>
          <p:cNvGrpSpPr/>
          <p:nvPr/>
        </p:nvGrpSpPr>
        <p:grpSpPr>
          <a:xfrm>
            <a:off x="7452794" y="2012085"/>
            <a:ext cx="1632096" cy="946329"/>
            <a:chOff x="6134854" y="1869891"/>
            <a:chExt cx="2042417" cy="1142358"/>
          </a:xfrm>
        </p:grpSpPr>
        <p:grpSp>
          <p:nvGrpSpPr>
            <p:cNvPr id="2983" name="Google Shape;2983;p198"/>
            <p:cNvGrpSpPr/>
            <p:nvPr/>
          </p:nvGrpSpPr>
          <p:grpSpPr>
            <a:xfrm>
              <a:off x="6134854" y="1869891"/>
              <a:ext cx="2042417" cy="1142358"/>
              <a:chOff x="4050765" y="1895891"/>
              <a:chExt cx="2236060" cy="916747"/>
            </a:xfrm>
          </p:grpSpPr>
          <p:grpSp>
            <p:nvGrpSpPr>
              <p:cNvPr id="2984" name="Google Shape;2984;p198"/>
              <p:cNvGrpSpPr/>
              <p:nvPr/>
            </p:nvGrpSpPr>
            <p:grpSpPr>
              <a:xfrm>
                <a:off x="4050765" y="1895891"/>
                <a:ext cx="2236060" cy="916747"/>
                <a:chOff x="642775" y="1378850"/>
                <a:chExt cx="2363700" cy="1637925"/>
              </a:xfrm>
            </p:grpSpPr>
            <p:sp>
              <p:nvSpPr>
                <p:cNvPr id="2985" name="Google Shape;2985;p198"/>
                <p:cNvSpPr/>
                <p:nvPr/>
              </p:nvSpPr>
              <p:spPr>
                <a:xfrm>
                  <a:off x="642775" y="1596575"/>
                  <a:ext cx="2363700" cy="1420200"/>
                </a:xfrm>
                <a:prstGeom prst="rect">
                  <a:avLst/>
                </a:prstGeom>
                <a:solidFill>
                  <a:srgbClr val="00BEFF">
                    <a:alpha val="6150"/>
                  </a:srgbClr>
                </a:solidFill>
                <a:ln w="952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6" name="Google Shape;2986;p198"/>
                <p:cNvSpPr/>
                <p:nvPr/>
              </p:nvSpPr>
              <p:spPr>
                <a:xfrm>
                  <a:off x="642775" y="1378850"/>
                  <a:ext cx="2363700" cy="217800"/>
                </a:xfrm>
                <a:prstGeom prst="rect">
                  <a:avLst/>
                </a:prstGeom>
                <a:solidFill>
                  <a:srgbClr val="6D9EEB"/>
                </a:solidFill>
                <a:ln w="952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987" name="Google Shape;2987;p198"/>
                <p:cNvCxnSpPr>
                  <a:stCxn id="2986" idx="1"/>
                  <a:endCxn id="2986" idx="3"/>
                </p:cNvCxnSpPr>
                <p:nvPr/>
              </p:nvCxnSpPr>
              <p:spPr>
                <a:xfrm>
                  <a:off x="642775" y="1487750"/>
                  <a:ext cx="2363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988" name="Google Shape;2988;p198"/>
              <p:cNvSpPr txBox="1"/>
              <p:nvPr/>
            </p:nvSpPr>
            <p:spPr>
              <a:xfrm>
                <a:off x="4103762" y="2273375"/>
                <a:ext cx="988200" cy="5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ming Soon"/>
                    <a:ea typeface="Coming Soon"/>
                    <a:cs typeface="Coming Soon"/>
                    <a:sym typeface="Coming Soon"/>
                  </a:rPr>
                  <a:t>element</a:t>
                </a:r>
                <a:endParaRPr>
                  <a:latin typeface="Coming Soon"/>
                  <a:ea typeface="Coming Soon"/>
                  <a:cs typeface="Coming Soon"/>
                  <a:sym typeface="Coming Soon"/>
                </a:endParaRPr>
              </a:p>
            </p:txBody>
          </p:sp>
        </p:grpSp>
        <p:sp>
          <p:nvSpPr>
            <p:cNvPr id="2989" name="Google Shape;2989;p198"/>
            <p:cNvSpPr/>
            <p:nvPr/>
          </p:nvSpPr>
          <p:spPr>
            <a:xfrm rot="-305492">
              <a:off x="7151249" y="2023124"/>
              <a:ext cx="862001" cy="919059"/>
            </a:xfrm>
            <a:prstGeom prst="foldedCorner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2990" name="Google Shape;2990;p198"/>
          <p:cNvSpPr txBox="1"/>
          <p:nvPr/>
        </p:nvSpPr>
        <p:spPr>
          <a:xfrm rot="-1104278">
            <a:off x="8330670" y="2290961"/>
            <a:ext cx="537809" cy="38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65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991" name="Google Shape;2991;p198"/>
          <p:cNvSpPr/>
          <p:nvPr/>
        </p:nvSpPr>
        <p:spPr>
          <a:xfrm>
            <a:off x="1027925" y="1791525"/>
            <a:ext cx="2730900" cy="25500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if (element == 85){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    console.log(“Element   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    found at index “ +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);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} else {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    console.log(“Not    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    here!”);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}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992" name="Google Shape;2992;p198"/>
          <p:cNvSpPr/>
          <p:nvPr/>
        </p:nvSpPr>
        <p:spPr>
          <a:xfrm>
            <a:off x="5991725" y="3141025"/>
            <a:ext cx="2519700" cy="1664700"/>
          </a:xfrm>
          <a:prstGeom prst="rect">
            <a:avLst/>
          </a:prstGeom>
          <a:solidFill>
            <a:srgbClr val="FFF2CC">
              <a:alpha val="2615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3" name="Google Shape;2993;p198"/>
          <p:cNvGrpSpPr/>
          <p:nvPr/>
        </p:nvGrpSpPr>
        <p:grpSpPr>
          <a:xfrm>
            <a:off x="5988275" y="3142675"/>
            <a:ext cx="2540400" cy="1661400"/>
            <a:chOff x="6062850" y="2846275"/>
            <a:chExt cx="2540400" cy="1661400"/>
          </a:xfrm>
        </p:grpSpPr>
        <p:cxnSp>
          <p:nvCxnSpPr>
            <p:cNvPr id="2994" name="Google Shape;2994;p198"/>
            <p:cNvCxnSpPr/>
            <p:nvPr/>
          </p:nvCxnSpPr>
          <p:spPr>
            <a:xfrm>
              <a:off x="6364350" y="2846275"/>
              <a:ext cx="0" cy="1661400"/>
            </a:xfrm>
            <a:prstGeom prst="straightConnector1">
              <a:avLst/>
            </a:prstGeom>
            <a:noFill/>
            <a:ln w="9525" cap="flat" cmpd="sng">
              <a:solidFill>
                <a:srgbClr val="FFC3B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5" name="Google Shape;2995;p198"/>
            <p:cNvCxnSpPr/>
            <p:nvPr/>
          </p:nvCxnSpPr>
          <p:spPr>
            <a:xfrm rot="10800000">
              <a:off x="6062850" y="3124350"/>
              <a:ext cx="2533500" cy="0"/>
            </a:xfrm>
            <a:prstGeom prst="straightConnector1">
              <a:avLst/>
            </a:prstGeom>
            <a:noFill/>
            <a:ln w="9525" cap="flat" cmpd="sng">
              <a:solidFill>
                <a:srgbClr val="B0F4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6" name="Google Shape;2996;p198"/>
            <p:cNvCxnSpPr/>
            <p:nvPr/>
          </p:nvCxnSpPr>
          <p:spPr>
            <a:xfrm rot="10800000">
              <a:off x="6062850" y="3374475"/>
              <a:ext cx="2533500" cy="0"/>
            </a:xfrm>
            <a:prstGeom prst="straightConnector1">
              <a:avLst/>
            </a:prstGeom>
            <a:noFill/>
            <a:ln w="9525" cap="flat" cmpd="sng">
              <a:solidFill>
                <a:srgbClr val="B0F4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7" name="Google Shape;2997;p198"/>
            <p:cNvCxnSpPr/>
            <p:nvPr/>
          </p:nvCxnSpPr>
          <p:spPr>
            <a:xfrm rot="10800000">
              <a:off x="6062850" y="3624600"/>
              <a:ext cx="2533500" cy="0"/>
            </a:xfrm>
            <a:prstGeom prst="straightConnector1">
              <a:avLst/>
            </a:prstGeom>
            <a:noFill/>
            <a:ln w="9525" cap="flat" cmpd="sng">
              <a:solidFill>
                <a:srgbClr val="B0F4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8" name="Google Shape;2998;p198"/>
            <p:cNvCxnSpPr/>
            <p:nvPr/>
          </p:nvCxnSpPr>
          <p:spPr>
            <a:xfrm rot="10800000">
              <a:off x="6063075" y="3874725"/>
              <a:ext cx="2533500" cy="0"/>
            </a:xfrm>
            <a:prstGeom prst="straightConnector1">
              <a:avLst/>
            </a:prstGeom>
            <a:noFill/>
            <a:ln w="9525" cap="flat" cmpd="sng">
              <a:solidFill>
                <a:srgbClr val="B0F4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9" name="Google Shape;2999;p198"/>
            <p:cNvCxnSpPr/>
            <p:nvPr/>
          </p:nvCxnSpPr>
          <p:spPr>
            <a:xfrm rot="10800000">
              <a:off x="6062850" y="4124850"/>
              <a:ext cx="2533500" cy="0"/>
            </a:xfrm>
            <a:prstGeom prst="straightConnector1">
              <a:avLst/>
            </a:prstGeom>
            <a:noFill/>
            <a:ln w="9525" cap="flat" cmpd="sng">
              <a:solidFill>
                <a:srgbClr val="B0F4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0" name="Google Shape;3000;p198"/>
            <p:cNvCxnSpPr/>
            <p:nvPr/>
          </p:nvCxnSpPr>
          <p:spPr>
            <a:xfrm rot="10800000">
              <a:off x="6069750" y="4397325"/>
              <a:ext cx="2533500" cy="0"/>
            </a:xfrm>
            <a:prstGeom prst="straightConnector1">
              <a:avLst/>
            </a:prstGeom>
            <a:noFill/>
            <a:ln w="9525" cap="flat" cmpd="sng">
              <a:solidFill>
                <a:srgbClr val="B0F4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01" name="Google Shape;3001;p198"/>
          <p:cNvSpPr txBox="1"/>
          <p:nvPr/>
        </p:nvSpPr>
        <p:spPr>
          <a:xfrm>
            <a:off x="6286325" y="3617475"/>
            <a:ext cx="23070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Not here!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Element found at index 1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Not here!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Not here!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002" name="Google Shape;3002;p198"/>
          <p:cNvSpPr txBox="1"/>
          <p:nvPr/>
        </p:nvSpPr>
        <p:spPr>
          <a:xfrm>
            <a:off x="6071513" y="3162238"/>
            <a:ext cx="23739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Console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88</Words>
  <Application>Microsoft Office PowerPoint</Application>
  <PresentationFormat>On-screen Show (16:9)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</vt:lpstr>
      <vt:lpstr>Arial</vt:lpstr>
      <vt:lpstr>Consolas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2023-10-08T17:07:51Z</dcterms:modified>
</cp:coreProperties>
</file>