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4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640e08ee22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640e08ee22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7" name="Google Shape;3007;p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8" name="Google Shape;3008;p19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09" name="Google Shape;3009;p199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3010" name="Google Shape;3010;p199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011" name="Google Shape;3011;p199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199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13" name="Google Shape;3013;p199"/>
              <p:cNvCxnSpPr>
                <a:stCxn id="3012" idx="1"/>
                <a:endCxn id="3012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14" name="Google Shape;3014;p199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015" name="Google Shape;3015;p199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016" name="Google Shape;3016;p199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3017" name="Google Shape;3017;p199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199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9" name="Google Shape;3019;p199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0" name="Google Shape;3020;p199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1" name="Google Shape;3021;p199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2" name="Google Shape;3022;p199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3" name="Google Shape;3023;p199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24" name="Google Shape;3024;p199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3025" name="Google Shape;3025;p199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26" name="Google Shape;3026;p199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7" name="Google Shape;3027;p199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28" name="Google Shape;3028;p199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3029" name="Google Shape;3029;p199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30" name="Google Shape;3030;p199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31" name="Google Shape;3031;p199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2" name="Google Shape;3032;p199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33" name="Google Shape;3033;p199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3034" name="Google Shape;3034;p199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35" name="Google Shape;3035;p199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6" name="Google Shape;3036;p199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37" name="Google Shape;3037;p199"/>
          <p:cNvSpPr/>
          <p:nvPr/>
        </p:nvSpPr>
        <p:spPr>
          <a:xfrm>
            <a:off x="1027925" y="1791525"/>
            <a:ext cx="2730900" cy="25500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if (element &lt; min) {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  min = element;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} 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038" name="Google Shape;3038;p199"/>
          <p:cNvSpPr txBox="1"/>
          <p:nvPr/>
        </p:nvSpPr>
        <p:spPr>
          <a:xfrm>
            <a:off x="3984325" y="1953650"/>
            <a:ext cx="50292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Now I want to find the smallest number in my list. I am going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reduce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list to the smallest number.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are going to leave the baggies behind now. You can use a scrap piece of paper to store the global variable: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var min = temps[0];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 that statement to find the value stored in min.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the program.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Update the variable 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 needed.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2023-10-08T17:07:53Z</dcterms:modified>
</cp:coreProperties>
</file>