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405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Consolas" panose="020B0609020204030204" pitchFamily="49" charset="0"/>
      <p:regular r:id="rId6"/>
      <p:bold r:id="rId7"/>
      <p:italic r:id="rId8"/>
      <p:boldItalic r:id="rId9"/>
    </p:embeddedFon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0" name="Google Shape;3040;g640e08ee22_0_1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1" name="Google Shape;3041;g640e08ee22_0_1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3" name="Google Shape;3043;p2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000" y="216675"/>
            <a:ext cx="6318026" cy="488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4" name="Google Shape;3044;p20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9 - Activity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3045" name="Google Shape;3045;p200"/>
          <p:cNvGrpSpPr/>
          <p:nvPr/>
        </p:nvGrpSpPr>
        <p:grpSpPr>
          <a:xfrm>
            <a:off x="6361079" y="1011056"/>
            <a:ext cx="1405811" cy="871918"/>
            <a:chOff x="4050765" y="1895891"/>
            <a:chExt cx="2236060" cy="916747"/>
          </a:xfrm>
        </p:grpSpPr>
        <p:grpSp>
          <p:nvGrpSpPr>
            <p:cNvPr id="3046" name="Google Shape;3046;p200"/>
            <p:cNvGrpSpPr/>
            <p:nvPr/>
          </p:nvGrpSpPr>
          <p:grpSpPr>
            <a:xfrm>
              <a:off x="4050765" y="1895891"/>
              <a:ext cx="2236060" cy="916747"/>
              <a:chOff x="642775" y="1378850"/>
              <a:chExt cx="2363700" cy="1637925"/>
            </a:xfrm>
          </p:grpSpPr>
          <p:sp>
            <p:nvSpPr>
              <p:cNvPr id="3047" name="Google Shape;3047;p200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F3F3F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3048;p200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66666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049" name="Google Shape;3049;p200"/>
              <p:cNvCxnSpPr>
                <a:stCxn id="3048" idx="1"/>
                <a:endCxn id="3048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050" name="Google Shape;3050;p200"/>
            <p:cNvSpPr txBox="1"/>
            <p:nvPr/>
          </p:nvSpPr>
          <p:spPr>
            <a:xfrm>
              <a:off x="4103790" y="2211724"/>
              <a:ext cx="436800" cy="5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ming Soon"/>
                  <a:ea typeface="Coming Soon"/>
                  <a:cs typeface="Coming Soon"/>
                  <a:sym typeface="Coming Soon"/>
                </a:rPr>
                <a:t>i</a:t>
              </a:r>
              <a:endParaRPr sz="24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3051" name="Google Shape;3051;p200"/>
          <p:cNvSpPr/>
          <p:nvPr/>
        </p:nvSpPr>
        <p:spPr>
          <a:xfrm rot="-224130">
            <a:off x="6765002" y="1124220"/>
            <a:ext cx="727546" cy="727546"/>
          </a:xfrm>
          <a:prstGeom prst="foldedCorner">
            <a:avLst>
              <a:gd name="adj" fmla="val 16667"/>
            </a:avLst>
          </a:prstGeom>
          <a:solidFill>
            <a:srgbClr val="D9D9D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052" name="Google Shape;3052;p200"/>
          <p:cNvSpPr txBox="1"/>
          <p:nvPr/>
        </p:nvSpPr>
        <p:spPr>
          <a:xfrm>
            <a:off x="6939250" y="1339775"/>
            <a:ext cx="2925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✂</a:t>
            </a:r>
            <a:endParaRPr/>
          </a:p>
        </p:txBody>
      </p:sp>
      <p:sp>
        <p:nvSpPr>
          <p:cNvPr id="3053" name="Google Shape;3053;p200"/>
          <p:cNvSpPr/>
          <p:nvPr/>
        </p:nvSpPr>
        <p:spPr>
          <a:xfrm>
            <a:off x="1027925" y="1126313"/>
            <a:ext cx="3243300" cy="641400"/>
          </a:xfrm>
          <a:prstGeom prst="rect">
            <a:avLst/>
          </a:prstGeom>
          <a:solidFill>
            <a:srgbClr val="EEEEEE"/>
          </a:solidFill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4" name="Google Shape;3054;p200"/>
          <p:cNvSpPr txBox="1"/>
          <p:nvPr/>
        </p:nvSpPr>
        <p:spPr>
          <a:xfrm>
            <a:off x="737677" y="445275"/>
            <a:ext cx="57975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for (    ;      ;  ){ 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55" name="Google Shape;3055;p200"/>
          <p:cNvSpPr txBox="1"/>
          <p:nvPr/>
        </p:nvSpPr>
        <p:spPr>
          <a:xfrm>
            <a:off x="794375" y="4293300"/>
            <a:ext cx="8250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56" name="Google Shape;3056;p200"/>
          <p:cNvSpPr txBox="1"/>
          <p:nvPr/>
        </p:nvSpPr>
        <p:spPr>
          <a:xfrm>
            <a:off x="2042050" y="719595"/>
            <a:ext cx="1023000" cy="270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var i= 0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57" name="Google Shape;3057;p200"/>
          <p:cNvSpPr txBox="1"/>
          <p:nvPr/>
        </p:nvSpPr>
        <p:spPr>
          <a:xfrm>
            <a:off x="3440125" y="719595"/>
            <a:ext cx="1492800" cy="270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i&lt;list.length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58" name="Google Shape;3058;p200"/>
          <p:cNvSpPr txBox="1"/>
          <p:nvPr/>
        </p:nvSpPr>
        <p:spPr>
          <a:xfrm>
            <a:off x="5178200" y="719595"/>
            <a:ext cx="453600" cy="270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i++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59" name="Google Shape;3059;p200"/>
          <p:cNvSpPr txBox="1"/>
          <p:nvPr/>
        </p:nvSpPr>
        <p:spPr>
          <a:xfrm>
            <a:off x="1082825" y="1222163"/>
            <a:ext cx="37104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var element= list[    ];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060" name="Google Shape;3060;p200"/>
          <p:cNvGrpSpPr/>
          <p:nvPr/>
        </p:nvGrpSpPr>
        <p:grpSpPr>
          <a:xfrm>
            <a:off x="3487925" y="1224563"/>
            <a:ext cx="453600" cy="444900"/>
            <a:chOff x="2688175" y="415975"/>
            <a:chExt cx="453600" cy="444900"/>
          </a:xfrm>
        </p:grpSpPr>
        <p:sp>
          <p:nvSpPr>
            <p:cNvPr id="3061" name="Google Shape;3061;p200"/>
            <p:cNvSpPr/>
            <p:nvPr/>
          </p:nvSpPr>
          <p:spPr>
            <a:xfrm>
              <a:off x="2692525" y="415975"/>
              <a:ext cx="444900" cy="444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062" name="Google Shape;3062;p200"/>
            <p:cNvCxnSpPr/>
            <p:nvPr/>
          </p:nvCxnSpPr>
          <p:spPr>
            <a:xfrm>
              <a:off x="2688175" y="860875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3" name="Google Shape;3063;p200"/>
            <p:cNvCxnSpPr/>
            <p:nvPr/>
          </p:nvCxnSpPr>
          <p:spPr>
            <a:xfrm>
              <a:off x="2688175" y="415975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64" name="Google Shape;3064;p200"/>
          <p:cNvGrpSpPr/>
          <p:nvPr/>
        </p:nvGrpSpPr>
        <p:grpSpPr>
          <a:xfrm>
            <a:off x="3549875" y="1282163"/>
            <a:ext cx="3743738" cy="343813"/>
            <a:chOff x="-1875775" y="489788"/>
            <a:chExt cx="3743738" cy="343813"/>
          </a:xfrm>
        </p:grpSpPr>
        <p:sp>
          <p:nvSpPr>
            <p:cNvPr id="3065" name="Google Shape;3065;p200"/>
            <p:cNvSpPr/>
            <p:nvPr/>
          </p:nvSpPr>
          <p:spPr>
            <a:xfrm>
              <a:off x="-1875775" y="489788"/>
              <a:ext cx="329700" cy="329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066" name="Google Shape;3066;p200"/>
            <p:cNvSpPr/>
            <p:nvPr/>
          </p:nvSpPr>
          <p:spPr>
            <a:xfrm>
              <a:off x="1538263" y="503900"/>
              <a:ext cx="329700" cy="329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067" name="Google Shape;3067;p200"/>
          <p:cNvSpPr txBox="1"/>
          <p:nvPr/>
        </p:nvSpPr>
        <p:spPr>
          <a:xfrm>
            <a:off x="3670175" y="755600"/>
            <a:ext cx="493800" cy="19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temps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8" name="Google Shape;3068;p200"/>
          <p:cNvSpPr txBox="1"/>
          <p:nvPr/>
        </p:nvSpPr>
        <p:spPr>
          <a:xfrm>
            <a:off x="2695375" y="1339775"/>
            <a:ext cx="6366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temps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069" name="Google Shape;3069;p200"/>
          <p:cNvGrpSpPr/>
          <p:nvPr/>
        </p:nvGrpSpPr>
        <p:grpSpPr>
          <a:xfrm>
            <a:off x="6858700" y="1231659"/>
            <a:ext cx="453600" cy="444900"/>
            <a:chOff x="2688175" y="415975"/>
            <a:chExt cx="453600" cy="444900"/>
          </a:xfrm>
        </p:grpSpPr>
        <p:sp>
          <p:nvSpPr>
            <p:cNvPr id="3070" name="Google Shape;3070;p200"/>
            <p:cNvSpPr/>
            <p:nvPr/>
          </p:nvSpPr>
          <p:spPr>
            <a:xfrm>
              <a:off x="2692525" y="415975"/>
              <a:ext cx="444900" cy="444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/>
            </a:p>
          </p:txBody>
        </p:sp>
        <p:cxnSp>
          <p:nvCxnSpPr>
            <p:cNvPr id="3071" name="Google Shape;3071;p200"/>
            <p:cNvCxnSpPr/>
            <p:nvPr/>
          </p:nvCxnSpPr>
          <p:spPr>
            <a:xfrm>
              <a:off x="2688175" y="860875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72" name="Google Shape;3072;p200"/>
            <p:cNvCxnSpPr/>
            <p:nvPr/>
          </p:nvCxnSpPr>
          <p:spPr>
            <a:xfrm>
              <a:off x="2688175" y="415975"/>
              <a:ext cx="453600" cy="0"/>
            </a:xfrm>
            <a:prstGeom prst="straightConnector1">
              <a:avLst/>
            </a:prstGeom>
            <a:noFill/>
            <a:ln w="38100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73" name="Google Shape;3073;p200"/>
          <p:cNvSpPr/>
          <p:nvPr/>
        </p:nvSpPr>
        <p:spPr>
          <a:xfrm>
            <a:off x="1027925" y="1791525"/>
            <a:ext cx="2730900" cy="2550000"/>
          </a:xfrm>
          <a:prstGeom prst="foldedCorner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if (element &lt; min) {</a:t>
            </a:r>
            <a:endParaRPr sz="18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    min = element;</a:t>
            </a:r>
            <a:endParaRPr sz="18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ng Soon"/>
                <a:ea typeface="Coming Soon"/>
                <a:cs typeface="Coming Soon"/>
                <a:sym typeface="Coming Soon"/>
              </a:rPr>
              <a:t>} </a:t>
            </a:r>
            <a:endParaRPr sz="18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ming Soon"/>
              <a:ea typeface="Coming Soon"/>
              <a:cs typeface="Coming Soon"/>
              <a:sym typeface="Coming So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3074" name="Google Shape;3074;p200"/>
          <p:cNvSpPr txBox="1"/>
          <p:nvPr/>
        </p:nvSpPr>
        <p:spPr>
          <a:xfrm>
            <a:off x="4376225" y="2768175"/>
            <a:ext cx="3796500" cy="1183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The smallest number in the list is </a:t>
            </a: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65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59</Words>
  <Application>Microsoft Office PowerPoint</Application>
  <PresentationFormat>On-screen Show (16:9)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Proxima Nova</vt:lpstr>
      <vt:lpstr>Arial</vt:lpstr>
      <vt:lpstr>Consolas</vt:lpstr>
      <vt:lpstr>Coming Soon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2023-10-08T17:07:54Z</dcterms:modified>
</cp:coreProperties>
</file>