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6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640e08ee22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640e08ee22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20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0" name="Google Shape;3080;p201"/>
          <p:cNvSpPr txBox="1"/>
          <p:nvPr/>
        </p:nvSpPr>
        <p:spPr>
          <a:xfrm>
            <a:off x="135850" y="451925"/>
            <a:ext cx="6705900" cy="4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make it more challenging.</a:t>
            </a:r>
            <a:endParaRPr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 your partner, update the code inside the for loop to now find the largest number (max).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One partner creates a new list of 8 random numbers and keeps them hidden.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other partner runs the Traversal Machine to find the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largest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in the list by asking for each number one at a time.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Before beginning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store the global variable on a scrap piece of paper: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temps[0];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that statement to find the value stored in m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Ask your partner what is stored at “temps index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”.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Run the for loop.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your answer at the end with your partner!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1" name="Google Shape;3081;p201"/>
          <p:cNvSpPr txBox="1"/>
          <p:nvPr/>
        </p:nvSpPr>
        <p:spPr>
          <a:xfrm>
            <a:off x="658875" y="3556375"/>
            <a:ext cx="8038500" cy="1306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“Marnie, what number is at temps index 0?”</a:t>
            </a:r>
            <a:endParaRPr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Run one round of the for loop. If the value is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than what is already stored in </a:t>
            </a:r>
            <a:r>
              <a:rPr lang="en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update</a:t>
            </a:r>
            <a:r>
              <a:rPr lang="en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In this case, it is not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than (it is equal) so continue on.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“Marnie, what numbers is at temps index 1?”</a:t>
            </a:r>
            <a:endParaRPr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so on and so forth … until you get to the end of the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2023-10-08T17:07:56Z</dcterms:modified>
</cp:coreProperties>
</file>