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407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Google Shape;3083;g640e08ee22_0_1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4" name="Google Shape;3084;g640e08ee22_0_1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p20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9 -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7" name="Google Shape;3087;p202"/>
          <p:cNvSpPr txBox="1"/>
          <p:nvPr/>
        </p:nvSpPr>
        <p:spPr>
          <a:xfrm>
            <a:off x="645150" y="443250"/>
            <a:ext cx="76908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 have a list of animals from which I want to 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filter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some elements and store them in another list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Setup: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One partner creates a list of eight random animal names, and stores it in the list </a:t>
            </a: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animals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on a scrap of paper. Keep this list hidden.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other partner uses a separate scrap of paper to track a new list called </a:t>
            </a:r>
            <a:r>
              <a:rPr lang="en">
                <a:solidFill>
                  <a:schemeClr val="dk1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animalsListA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8" name="Google Shape;3088;p202"/>
          <p:cNvSpPr/>
          <p:nvPr/>
        </p:nvSpPr>
        <p:spPr>
          <a:xfrm>
            <a:off x="293913" y="2569750"/>
            <a:ext cx="3363714" cy="800118"/>
          </a:xfrm>
          <a:prstGeom prst="flowChartDocumen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var animals = [</a:t>
            </a:r>
            <a:r>
              <a:rPr lang="en" b="1">
                <a:latin typeface="Coming Soon"/>
                <a:ea typeface="Coming Soon"/>
                <a:cs typeface="Coming Soon"/>
                <a:sym typeface="Coming Soon"/>
              </a:rPr>
              <a:t>..write your own!...</a:t>
            </a: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]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089" name="Google Shape;3089;p202"/>
          <p:cNvSpPr/>
          <p:nvPr/>
        </p:nvSpPr>
        <p:spPr>
          <a:xfrm>
            <a:off x="3867138" y="2569750"/>
            <a:ext cx="4982958" cy="734778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var animalsListA = 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090" name="Google Shape;3090;p202"/>
          <p:cNvSpPr txBox="1"/>
          <p:nvPr/>
        </p:nvSpPr>
        <p:spPr>
          <a:xfrm>
            <a:off x="645150" y="3684375"/>
            <a:ext cx="4735200" cy="13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Change the name of the list in the for loop of the Traversal Machine to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animals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Copy the code to the right on to a sticky note and place it in the for loop in the Traversal Machine. </a:t>
            </a:r>
            <a:endParaRPr/>
          </a:p>
        </p:txBody>
      </p:sp>
      <p:sp>
        <p:nvSpPr>
          <p:cNvPr id="3091" name="Google Shape;3091;p202"/>
          <p:cNvSpPr/>
          <p:nvPr/>
        </p:nvSpPr>
        <p:spPr>
          <a:xfrm>
            <a:off x="5420325" y="3408075"/>
            <a:ext cx="3544200" cy="15891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if (element.substring(0,1) == "a"){</a:t>
            </a:r>
            <a:endParaRPr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    appendItem ( listAnimalsA, element);</a:t>
            </a:r>
            <a:endParaRPr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    console.log("Added " + element + " list";</a:t>
            </a:r>
            <a:endParaRPr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} else {</a:t>
            </a:r>
            <a:endParaRPr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    console.log("Nothing to see here!");</a:t>
            </a:r>
            <a:endParaRPr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}</a:t>
            </a:r>
            <a:endParaRPr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174</Words>
  <Application>Microsoft Office PowerPoint</Application>
  <PresentationFormat>On-screen Show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2023-10-08T17:07:57Z</dcterms:modified>
</cp:coreProperties>
</file>