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640e08ee22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640e08ee22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6" name="Google Shape;3096;p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7" name="Google Shape;3097;p20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98" name="Google Shape;3098;p203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3099" name="Google Shape;3099;p20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100" name="Google Shape;3100;p20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0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2" name="Google Shape;3102;p203"/>
              <p:cNvCxnSpPr>
                <a:stCxn id="3101" idx="1"/>
                <a:endCxn id="310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03" name="Google Shape;3103;p20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104" name="Google Shape;3104;p203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105" name="Google Shape;3105;p203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3106" name="Google Shape;3106;p203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203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8" name="Google Shape;3108;p203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9" name="Google Shape;3109;p203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0" name="Google Shape;3110;p203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1" name="Google Shape;3111;p203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2" name="Google Shape;3112;p203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13" name="Google Shape;3113;p203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3114" name="Google Shape;3114;p203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15" name="Google Shape;3115;p203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6" name="Google Shape;3116;p203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17" name="Google Shape;3117;p203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3118" name="Google Shape;3118;p203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9" name="Google Shape;3119;p203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20" name="Google Shape;3120;p203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animals</a:t>
            </a:r>
            <a:endParaRPr sz="1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1" name="Google Shape;3121;p203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animals</a:t>
            </a:r>
            <a:endParaRPr sz="12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22" name="Google Shape;3122;p203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3123" name="Google Shape;3123;p203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4" name="Google Shape;3124;p203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5" name="Google Shape;3125;p203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26" name="Google Shape;3126;p203"/>
          <p:cNvSpPr/>
          <p:nvPr/>
        </p:nvSpPr>
        <p:spPr>
          <a:xfrm>
            <a:off x="1027925" y="1791525"/>
            <a:ext cx="3544200" cy="1589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if (element.substring(0,1) == "a"){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appendItem ( listAnimalsA, element);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console.log("Added " + element + " list";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 else {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console.log("Nothing to see here!");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127" name="Google Shape;3127;p203"/>
          <p:cNvSpPr txBox="1"/>
          <p:nvPr/>
        </p:nvSpPr>
        <p:spPr>
          <a:xfrm>
            <a:off x="4932925" y="2466100"/>
            <a:ext cx="4211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Run the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Keep track of your console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finished, trade your animal list with another group, run the code and compare your console outputs.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2023-10-08T17:07:59Z</dcterms:modified>
</cp:coreProperties>
</file>