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1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6425730e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6425730e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p2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7" name="Google Shape;3137;p205"/>
          <p:cNvSpPr txBox="1"/>
          <p:nvPr/>
        </p:nvSpPr>
        <p:spPr>
          <a:xfrm>
            <a:off x="93575" y="580150"/>
            <a:ext cx="8299500" cy="4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3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a </a:t>
            </a:r>
            <a:r>
              <a:rPr lang="en" sz="18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traverse a list, visiting each element one at a time. 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Each pass through the loop, the counting variable changes - usually by one. We can access each element by evaluating </a:t>
            </a:r>
            <a:r>
              <a:rPr lang="en" sz="1800">
                <a:solidFill>
                  <a:srgbClr val="00000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list[i]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for loop.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Once we know the element at each spot in a list, we can do different things with it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Filter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(create a subset of elements from the original list)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Reduce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(reduce the list down to a single element, for example: the smallest number in the list)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2023-10-08T17:08:02Z</dcterms:modified>
</cp:coreProperties>
</file>