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412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Google Shape;3145;g62fa39d25b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6" name="Google Shape;3146;g62fa39d25b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8" name="Google Shape;3148;p207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Traversal: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process of accessing each item in a list one at a time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49" name="Google Shape;3149;p20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9 -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2023-10-08T17:08:05Z</dcterms:modified>
</cp:coreProperties>
</file>