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271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30d08729a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30d08729a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/>
          <p:nvPr/>
        </p:nvSpPr>
        <p:spPr>
          <a:xfrm rot="310863">
            <a:off x="8370144" y="4214293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30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13" name="Google Shape;513;p66"/>
          <p:cNvSpPr/>
          <p:nvPr/>
        </p:nvSpPr>
        <p:spPr>
          <a:xfrm rot="-223980">
            <a:off x="6008234" y="30657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14" name="Google Shape;514;p66"/>
          <p:cNvSpPr/>
          <p:nvPr/>
        </p:nvSpPr>
        <p:spPr>
          <a:xfrm rot="-223980">
            <a:off x="7186396" y="19227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15" name="Google Shape;515;p66"/>
          <p:cNvSpPr/>
          <p:nvPr/>
        </p:nvSpPr>
        <p:spPr>
          <a:xfrm rot="310863">
            <a:off x="8370144" y="1928293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16" name="Google Shape;516;p66"/>
          <p:cNvSpPr/>
          <p:nvPr/>
        </p:nvSpPr>
        <p:spPr>
          <a:xfrm rot="-223980">
            <a:off x="6008234" y="19227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17" name="Google Shape;517;p66"/>
          <p:cNvSpPr/>
          <p:nvPr/>
        </p:nvSpPr>
        <p:spPr>
          <a:xfrm rot="-223980">
            <a:off x="7186396" y="30657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18" name="Google Shape;518;p66"/>
          <p:cNvSpPr/>
          <p:nvPr/>
        </p:nvSpPr>
        <p:spPr>
          <a:xfrm rot="310863">
            <a:off x="8370144" y="3071293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19" name="Google Shape;519;p66"/>
          <p:cNvSpPr/>
          <p:nvPr/>
        </p:nvSpPr>
        <p:spPr>
          <a:xfrm rot="-223980">
            <a:off x="7186396" y="42087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20" name="Google Shape;520;p66"/>
          <p:cNvSpPr/>
          <p:nvPr/>
        </p:nvSpPr>
        <p:spPr>
          <a:xfrm rot="-223980">
            <a:off x="6008234" y="42087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521" name="Google Shape;521;p66"/>
          <p:cNvGrpSpPr/>
          <p:nvPr/>
        </p:nvGrpSpPr>
        <p:grpSpPr>
          <a:xfrm>
            <a:off x="7841389" y="4186151"/>
            <a:ext cx="1150453" cy="502010"/>
            <a:chOff x="4050765" y="1895891"/>
            <a:chExt cx="2236060" cy="916747"/>
          </a:xfrm>
        </p:grpSpPr>
        <p:grpSp>
          <p:nvGrpSpPr>
            <p:cNvPr id="522" name="Google Shape;522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23" name="Google Shape;523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5" name="Google Shape;525;p66"/>
              <p:cNvCxnSpPr>
                <a:stCxn id="524" idx="1"/>
                <a:endCxn id="52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6" name="Google Shape;526;p66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27" name="Google Shape;527;p66"/>
          <p:cNvGrpSpPr/>
          <p:nvPr/>
        </p:nvGrpSpPr>
        <p:grpSpPr>
          <a:xfrm>
            <a:off x="5613506" y="3043151"/>
            <a:ext cx="1150453" cy="502010"/>
            <a:chOff x="4050765" y="1895891"/>
            <a:chExt cx="2236060" cy="916747"/>
          </a:xfrm>
        </p:grpSpPr>
        <p:grpSp>
          <p:nvGrpSpPr>
            <p:cNvPr id="528" name="Google Shape;528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29" name="Google Shape;529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1" name="Google Shape;531;p66"/>
              <p:cNvCxnSpPr>
                <a:stCxn id="530" idx="1"/>
                <a:endCxn id="53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2" name="Google Shape;532;p66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33" name="Google Shape;533;p66"/>
          <p:cNvGrpSpPr/>
          <p:nvPr/>
        </p:nvGrpSpPr>
        <p:grpSpPr>
          <a:xfrm>
            <a:off x="6729478" y="1903678"/>
            <a:ext cx="1150453" cy="502010"/>
            <a:chOff x="4050765" y="1895891"/>
            <a:chExt cx="2236060" cy="916747"/>
          </a:xfrm>
        </p:grpSpPr>
        <p:grpSp>
          <p:nvGrpSpPr>
            <p:cNvPr id="534" name="Google Shape;534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35" name="Google Shape;535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7" name="Google Shape;537;p66"/>
              <p:cNvCxnSpPr>
                <a:stCxn id="536" idx="1"/>
                <a:endCxn id="536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8" name="Google Shape;538;p66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39" name="Google Shape;539;p66"/>
          <p:cNvGrpSpPr/>
          <p:nvPr/>
        </p:nvGrpSpPr>
        <p:grpSpPr>
          <a:xfrm>
            <a:off x="7841389" y="1900151"/>
            <a:ext cx="1150453" cy="502010"/>
            <a:chOff x="4050765" y="1895891"/>
            <a:chExt cx="2236060" cy="916747"/>
          </a:xfrm>
        </p:grpSpPr>
        <p:grpSp>
          <p:nvGrpSpPr>
            <p:cNvPr id="540" name="Google Shape;540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41" name="Google Shape;541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3" name="Google Shape;543;p66"/>
              <p:cNvCxnSpPr>
                <a:stCxn id="542" idx="1"/>
                <a:endCxn id="542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44" name="Google Shape;544;p66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45" name="Google Shape;545;p66"/>
          <p:cNvGrpSpPr/>
          <p:nvPr/>
        </p:nvGrpSpPr>
        <p:grpSpPr>
          <a:xfrm>
            <a:off x="5613506" y="1900151"/>
            <a:ext cx="1150453" cy="502010"/>
            <a:chOff x="4050765" y="1895891"/>
            <a:chExt cx="2236060" cy="916747"/>
          </a:xfrm>
        </p:grpSpPr>
        <p:grpSp>
          <p:nvGrpSpPr>
            <p:cNvPr id="546" name="Google Shape;546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47" name="Google Shape;547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9" name="Google Shape;549;p66"/>
              <p:cNvCxnSpPr>
                <a:stCxn id="548" idx="1"/>
                <a:endCxn id="54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0" name="Google Shape;550;p66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51" name="Google Shape;551;p66"/>
          <p:cNvGrpSpPr/>
          <p:nvPr/>
        </p:nvGrpSpPr>
        <p:grpSpPr>
          <a:xfrm>
            <a:off x="6729478" y="3046678"/>
            <a:ext cx="1150453" cy="502010"/>
            <a:chOff x="4050765" y="1895891"/>
            <a:chExt cx="2236060" cy="916747"/>
          </a:xfrm>
        </p:grpSpPr>
        <p:grpSp>
          <p:nvGrpSpPr>
            <p:cNvPr id="552" name="Google Shape;552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53" name="Google Shape;553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5" name="Google Shape;555;p66"/>
              <p:cNvCxnSpPr>
                <a:stCxn id="554" idx="1"/>
                <a:endCxn id="55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6" name="Google Shape;556;p66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57" name="Google Shape;557;p66"/>
          <p:cNvGrpSpPr/>
          <p:nvPr/>
        </p:nvGrpSpPr>
        <p:grpSpPr>
          <a:xfrm>
            <a:off x="7841389" y="3043151"/>
            <a:ext cx="1150453" cy="502010"/>
            <a:chOff x="4050765" y="1895891"/>
            <a:chExt cx="2236060" cy="916747"/>
          </a:xfrm>
        </p:grpSpPr>
        <p:grpSp>
          <p:nvGrpSpPr>
            <p:cNvPr id="558" name="Google Shape;558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59" name="Google Shape;559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1" name="Google Shape;561;p66"/>
              <p:cNvCxnSpPr>
                <a:stCxn id="560" idx="1"/>
                <a:endCxn id="56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2" name="Google Shape;562;p66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63" name="Google Shape;563;p66"/>
          <p:cNvGrpSpPr/>
          <p:nvPr/>
        </p:nvGrpSpPr>
        <p:grpSpPr>
          <a:xfrm>
            <a:off x="6729478" y="4189678"/>
            <a:ext cx="1150453" cy="502010"/>
            <a:chOff x="4050765" y="1895891"/>
            <a:chExt cx="2236060" cy="916747"/>
          </a:xfrm>
        </p:grpSpPr>
        <p:grpSp>
          <p:nvGrpSpPr>
            <p:cNvPr id="564" name="Google Shape;564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65" name="Google Shape;565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7" name="Google Shape;567;p66"/>
              <p:cNvCxnSpPr>
                <a:stCxn id="566" idx="1"/>
                <a:endCxn id="566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8" name="Google Shape;568;p66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69" name="Google Shape;569;p66"/>
          <p:cNvGrpSpPr/>
          <p:nvPr/>
        </p:nvGrpSpPr>
        <p:grpSpPr>
          <a:xfrm>
            <a:off x="5579031" y="4189676"/>
            <a:ext cx="1150453" cy="502010"/>
            <a:chOff x="4050765" y="1895891"/>
            <a:chExt cx="2236060" cy="916747"/>
          </a:xfrm>
        </p:grpSpPr>
        <p:grpSp>
          <p:nvGrpSpPr>
            <p:cNvPr id="570" name="Google Shape;570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71" name="Google Shape;571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73" name="Google Shape;573;p66"/>
              <p:cNvCxnSpPr>
                <a:stCxn id="572" idx="1"/>
                <a:endCxn id="572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74" name="Google Shape;574;p66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75" name="Google Shape;575;p66"/>
          <p:cNvSpPr txBox="1"/>
          <p:nvPr/>
        </p:nvSpPr>
        <p:spPr>
          <a:xfrm>
            <a:off x="180975" y="292600"/>
            <a:ext cx="70188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myList[1] = “hello”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Assigns the value on the right to the index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Just like variable assignment, the old value is thrown away and replaced.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6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7" name="Google Shape;577;p66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578" name="Google Shape;578;p66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6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6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66"/>
          <p:cNvGrpSpPr/>
          <p:nvPr/>
        </p:nvGrpSpPr>
        <p:grpSpPr>
          <a:xfrm rot="5400000">
            <a:off x="4589218" y="1437290"/>
            <a:ext cx="1056091" cy="1009155"/>
            <a:chOff x="4050765" y="1895891"/>
            <a:chExt cx="2236060" cy="916747"/>
          </a:xfrm>
        </p:grpSpPr>
        <p:grpSp>
          <p:nvGrpSpPr>
            <p:cNvPr id="582" name="Google Shape;582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83" name="Google Shape;583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5" name="Google Shape;585;p66"/>
              <p:cNvCxnSpPr>
                <a:stCxn id="584" idx="1"/>
                <a:endCxn id="584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86" name="Google Shape;586;p66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myNumbers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587" name="Google Shape;58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16426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89659" y="19682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82298" y="1934223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6"/>
          <p:cNvSpPr txBox="1"/>
          <p:nvPr/>
        </p:nvSpPr>
        <p:spPr>
          <a:xfrm>
            <a:off x="341750" y="1795050"/>
            <a:ext cx="48723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myNumbers = [10,20,25];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myNumbers[0] = 5;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myNumbers[2] = 30;</a:t>
            </a:r>
            <a:endParaRPr sz="2000"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91" name="Google Shape;591;p66"/>
          <p:cNvGrpSpPr/>
          <p:nvPr/>
        </p:nvGrpSpPr>
        <p:grpSpPr>
          <a:xfrm rot="5400000">
            <a:off x="4589218" y="2580290"/>
            <a:ext cx="1056091" cy="1009155"/>
            <a:chOff x="4050765" y="1895891"/>
            <a:chExt cx="2236060" cy="916747"/>
          </a:xfrm>
        </p:grpSpPr>
        <p:grpSp>
          <p:nvGrpSpPr>
            <p:cNvPr id="592" name="Google Shape;592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593" name="Google Shape;593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5" name="Google Shape;595;p66"/>
              <p:cNvCxnSpPr>
                <a:stCxn id="594" idx="1"/>
                <a:endCxn id="594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6" name="Google Shape;596;p66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myNumbers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597" name="Google Shape;59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27856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89659" y="31112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82298" y="3077223"/>
            <a:ext cx="114161" cy="434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0" name="Google Shape;600;p66"/>
          <p:cNvGrpSpPr/>
          <p:nvPr/>
        </p:nvGrpSpPr>
        <p:grpSpPr>
          <a:xfrm rot="5400000">
            <a:off x="4589218" y="3723290"/>
            <a:ext cx="1056091" cy="1009155"/>
            <a:chOff x="4050765" y="1895891"/>
            <a:chExt cx="2236060" cy="916747"/>
          </a:xfrm>
        </p:grpSpPr>
        <p:grpSp>
          <p:nvGrpSpPr>
            <p:cNvPr id="601" name="Google Shape;601;p66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02" name="Google Shape;602;p6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6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4" name="Google Shape;604;p66"/>
              <p:cNvCxnSpPr>
                <a:stCxn id="603" idx="1"/>
                <a:endCxn id="603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05" name="Google Shape;605;p66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myNumbers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606" name="Google Shape;60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39286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89659" y="42542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82298" y="4220223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6"/>
          <p:cNvSpPr txBox="1"/>
          <p:nvPr/>
        </p:nvSpPr>
        <p:spPr>
          <a:xfrm>
            <a:off x="460650" y="4240488"/>
            <a:ext cx="31851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Discuss what the list will contain after line 02 runs.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2023-10-08T17:04:48Z</dcterms:modified>
</cp:coreProperties>
</file>