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1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g62fa39d25b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2" name="Google Shape;3172;g62fa39d25b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Google Shape;3174;p212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Traversals Investigate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5" name="Google Shape;3175;p212"/>
          <p:cNvSpPr txBox="1"/>
          <p:nvPr/>
        </p:nvSpPr>
        <p:spPr>
          <a:xfrm>
            <a:off x="4880575" y="1577775"/>
            <a:ext cx="38985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Get into groups of four. Assign each student in a group a different letter (A, B, C, D)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Level 1</a:t>
            </a:r>
            <a:endParaRPr sz="1800">
              <a:highlight>
                <a:srgbClr val="EAD1DC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6" name="Google Shape;3176;p21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10 -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77" name="Google Shape;3177;p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76505">
            <a:off x="2291200" y="1333788"/>
            <a:ext cx="2037551" cy="34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8" name="Google Shape;3178;p2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80519">
            <a:off x="838475" y="1415725"/>
            <a:ext cx="1923775" cy="327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2023-10-08T17:08:12Z</dcterms:modified>
</cp:coreProperties>
</file>