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18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6ba9a38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6ba9a38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213"/>
          <p:cNvSpPr txBox="1"/>
          <p:nvPr/>
        </p:nvSpPr>
        <p:spPr>
          <a:xfrm>
            <a:off x="3508975" y="679925"/>
            <a:ext cx="52272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Level 1: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Read through the entire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Each student focuses their attention on a single function. Re-read the code for that function.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Student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solidFill>
                  <a:srgbClr val="7665A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average()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(lines 32-38)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Student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solidFill>
                  <a:srgbClr val="7665A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slow()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(lines 40-48)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Student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solidFill>
                  <a:srgbClr val="7665A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fast()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(lines 50-58)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Student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solidFill>
                  <a:srgbClr val="7665A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numberedListDisplay()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(lines 60-66)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4" name="Google Shape;3184;p2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85" name="Google Shape;3185;p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80519">
            <a:off x="729375" y="870200"/>
            <a:ext cx="1923775" cy="32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2023-10-08T17:08:13Z</dcterms:modified>
</cp:coreProperties>
</file>