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19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Google Shape;3187;g6ba9a3838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8" name="Google Shape;3188;g6ba9a3838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0" name="Google Shape;3190;p214"/>
          <p:cNvSpPr txBox="1"/>
          <p:nvPr/>
        </p:nvSpPr>
        <p:spPr>
          <a:xfrm>
            <a:off x="3508975" y="679925"/>
            <a:ext cx="5227200" cy="40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Discuss in your group: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does your function work?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list does it use?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○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How is it traversed using a for loop?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 as a class: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does the app work?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1" name="Google Shape;3191;p21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10 -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92" name="Google Shape;3192;p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80519">
            <a:off x="729375" y="870200"/>
            <a:ext cx="1923775" cy="327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2023-10-08T17:08:14Z</dcterms:modified>
</cp:coreProperties>
</file>