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2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62fa39d25b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62fa39d25b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QnD9BiY0YU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216"/>
          <p:cNvSpPr txBox="1"/>
          <p:nvPr/>
        </p:nvSpPr>
        <p:spPr>
          <a:xfrm>
            <a:off x="523500" y="898200"/>
            <a:ext cx="80970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Navigate to Level 2 with a partner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through the code and run the app. What looks new?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data tab. Investigate!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it work?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available?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can you change? What can't you change?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Investigate a few different datasets.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5" name="Google Shape;3205;p2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06" name="Google Shape;3206;p21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207" name="Google Shape;3207;p21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1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1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10" name="Google Shape;3210;p216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50" y="420275"/>
            <a:ext cx="1598176" cy="1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2023-10-08T17:08:17Z</dcterms:modified>
</cp:coreProperties>
</file>