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2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g6ba9a3838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3" name="Google Shape;3223;g6ba9a3838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p218"/>
          <p:cNvSpPr txBox="1"/>
          <p:nvPr/>
        </p:nvSpPr>
        <p:spPr>
          <a:xfrm>
            <a:off x="523500" y="898200"/>
            <a:ext cx="8097000" cy="4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Modify the code!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a dataset and import it to your project.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Look at the code. Check out the "data" drawer in the toolbox.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Modify to print out a column of data from your chosen dataset.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6" name="Google Shape;3226;p2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27" name="Google Shape;3227;p21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228" name="Google Shape;3228;p21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1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1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1" name="Google Shape;3231;p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450" y="3730850"/>
            <a:ext cx="2209100" cy="1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2023-10-08T17:08:20Z</dcterms:modified>
</cp:coreProperties>
</file>