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2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g6ba9a38385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g6ba9a38385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219"/>
          <p:cNvSpPr txBox="1"/>
          <p:nvPr/>
        </p:nvSpPr>
        <p:spPr>
          <a:xfrm>
            <a:off x="523500" y="898200"/>
            <a:ext cx="58398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Navigate to Level 3 with a partner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directions on the screen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Read the code very carefully!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7" name="Google Shape;3237;p2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38" name="Google Shape;3238;p21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239" name="Google Shape;3239;p21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1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1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42" name="Google Shape;3242;p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650" y="852713"/>
            <a:ext cx="2037550" cy="34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2023-10-08T17:08:21Z</dcterms:modified>
</cp:coreProperties>
</file>