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272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630d08729a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630d08729a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7"/>
          <p:cNvSpPr/>
          <p:nvPr/>
        </p:nvSpPr>
        <p:spPr>
          <a:xfrm>
            <a:off x="2008650" y="3540100"/>
            <a:ext cx="5726400" cy="118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67"/>
          <p:cNvSpPr/>
          <p:nvPr/>
        </p:nvSpPr>
        <p:spPr>
          <a:xfrm rot="-223980">
            <a:off x="4671796" y="4132574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“cat”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16" name="Google Shape;616;p67"/>
          <p:cNvSpPr/>
          <p:nvPr/>
        </p:nvSpPr>
        <p:spPr>
          <a:xfrm rot="310863">
            <a:off x="5855544" y="4138093"/>
            <a:ext cx="465100" cy="463335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“cat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17" name="Google Shape;617;p67"/>
          <p:cNvSpPr/>
          <p:nvPr/>
        </p:nvSpPr>
        <p:spPr>
          <a:xfrm rot="310863">
            <a:off x="7014416" y="4155330"/>
            <a:ext cx="465100" cy="46333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30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618" name="Google Shape;618;p67"/>
          <p:cNvGrpSpPr/>
          <p:nvPr/>
        </p:nvGrpSpPr>
        <p:grpSpPr>
          <a:xfrm>
            <a:off x="6485661" y="4127188"/>
            <a:ext cx="1150453" cy="502010"/>
            <a:chOff x="4050765" y="1895891"/>
            <a:chExt cx="2236060" cy="916747"/>
          </a:xfrm>
        </p:grpSpPr>
        <p:grpSp>
          <p:nvGrpSpPr>
            <p:cNvPr id="619" name="Google Shape;619;p67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620" name="Google Shape;620;p67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67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22" name="Google Shape;622;p67"/>
              <p:cNvCxnSpPr>
                <a:stCxn id="621" idx="1"/>
                <a:endCxn id="621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23" name="Google Shape;623;p67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3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624" name="Google Shape;624;p67"/>
          <p:cNvSpPr/>
          <p:nvPr/>
        </p:nvSpPr>
        <p:spPr>
          <a:xfrm rot="-223980">
            <a:off x="3493634" y="4132566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15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625" name="Google Shape;625;p67"/>
          <p:cNvGrpSpPr/>
          <p:nvPr/>
        </p:nvGrpSpPr>
        <p:grpSpPr>
          <a:xfrm>
            <a:off x="3098906" y="4109951"/>
            <a:ext cx="1150453" cy="502010"/>
            <a:chOff x="4050765" y="1895891"/>
            <a:chExt cx="2236060" cy="916747"/>
          </a:xfrm>
        </p:grpSpPr>
        <p:grpSp>
          <p:nvGrpSpPr>
            <p:cNvPr id="626" name="Google Shape;626;p67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627" name="Google Shape;627;p67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67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29" name="Google Shape;629;p67"/>
              <p:cNvCxnSpPr>
                <a:stCxn id="628" idx="1"/>
                <a:endCxn id="628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0" name="Google Shape;630;p67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631" name="Google Shape;631;p67"/>
          <p:cNvGrpSpPr/>
          <p:nvPr/>
        </p:nvGrpSpPr>
        <p:grpSpPr>
          <a:xfrm>
            <a:off x="4214878" y="4113478"/>
            <a:ext cx="1150453" cy="502010"/>
            <a:chOff x="4050765" y="1895891"/>
            <a:chExt cx="2236060" cy="916747"/>
          </a:xfrm>
        </p:grpSpPr>
        <p:grpSp>
          <p:nvGrpSpPr>
            <p:cNvPr id="632" name="Google Shape;632;p67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633" name="Google Shape;633;p67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67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35" name="Google Shape;635;p67"/>
              <p:cNvCxnSpPr>
                <a:stCxn id="634" idx="1"/>
                <a:endCxn id="634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6" name="Google Shape;636;p67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637" name="Google Shape;637;p67"/>
          <p:cNvGrpSpPr/>
          <p:nvPr/>
        </p:nvGrpSpPr>
        <p:grpSpPr>
          <a:xfrm>
            <a:off x="5326789" y="4109951"/>
            <a:ext cx="1150453" cy="502010"/>
            <a:chOff x="4050765" y="1895891"/>
            <a:chExt cx="2236060" cy="916747"/>
          </a:xfrm>
        </p:grpSpPr>
        <p:grpSp>
          <p:nvGrpSpPr>
            <p:cNvPr id="638" name="Google Shape;638;p67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639" name="Google Shape;639;p67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67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1" name="Google Shape;641;p67"/>
              <p:cNvCxnSpPr>
                <a:stCxn id="640" idx="1"/>
                <a:endCxn id="640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2" name="Google Shape;642;p67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2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643" name="Google Shape;643;p67"/>
          <p:cNvSpPr txBox="1"/>
          <p:nvPr/>
        </p:nvSpPr>
        <p:spPr>
          <a:xfrm>
            <a:off x="333900" y="1554450"/>
            <a:ext cx="6440100" cy="1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myStuff = [20, “hat”, “pow”, 5];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myStuff[1] = “cat”;</a:t>
            </a:r>
            <a:endParaRPr sz="2000">
              <a:solidFill>
                <a:schemeClr val="dk1"/>
              </a:solidFill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myStuff[2] = myStuff[1];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myStuff[0] = myStuff[3] + 10;</a:t>
            </a:r>
            <a:endParaRPr sz="2000">
              <a:solidFill>
                <a:schemeClr val="dk1"/>
              </a:solidFill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04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myStuff[3] = myStuff[0] + myStuff[0];</a:t>
            </a:r>
            <a:endParaRPr sz="2000">
              <a:solidFill>
                <a:schemeClr val="dk1"/>
              </a:solidFill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4" name="Google Shape;644;p6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45" name="Google Shape;645;p67"/>
          <p:cNvGrpSpPr/>
          <p:nvPr/>
        </p:nvGrpSpPr>
        <p:grpSpPr>
          <a:xfrm rot="5400000">
            <a:off x="2074618" y="3647090"/>
            <a:ext cx="1056091" cy="1009155"/>
            <a:chOff x="4050765" y="1895891"/>
            <a:chExt cx="2236060" cy="916747"/>
          </a:xfrm>
        </p:grpSpPr>
        <p:grpSp>
          <p:nvGrpSpPr>
            <p:cNvPr id="646" name="Google Shape;646;p67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647" name="Google Shape;647;p67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67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9" name="Google Shape;649;p67"/>
              <p:cNvCxnSpPr>
                <a:stCxn id="648" idx="1"/>
                <a:endCxn id="648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50" name="Google Shape;650;p67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myStuff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651" name="Google Shape;65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023801" y="3852461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175059" y="4178038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267698" y="4144023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426570" y="4161259"/>
            <a:ext cx="114161" cy="43402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67"/>
          <p:cNvSpPr txBox="1"/>
          <p:nvPr/>
        </p:nvSpPr>
        <p:spPr>
          <a:xfrm>
            <a:off x="333900" y="383879"/>
            <a:ext cx="7810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Run this program. Compare your result with another group.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56" name="Google Shape;656;p67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657" name="Google Shape;657;p67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7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7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2023-10-08T17:04:49Z</dcterms:modified>
</cp:coreProperties>
</file>