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2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6ba9a38385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6ba9a38385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220"/>
          <p:cNvSpPr txBox="1"/>
          <p:nvPr/>
        </p:nvSpPr>
        <p:spPr>
          <a:xfrm>
            <a:off x="523500" y="898200"/>
            <a:ext cx="5958600" cy="4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Discuss as a Class: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are the names of the five lists in this program?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 what lines of code are the lists created?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 what lines of code are the lists filled?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are these lists filled?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Open up the data tab and click to view the dogs table. What columns does this app use?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at the filter function. On what lines are the filtered lists reset to blank lists?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condition is being checked to determine if an element belongs in a filtered list?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8" name="Google Shape;3248;p2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49" name="Google Shape;3249;p22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250" name="Google Shape;3250;p22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2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2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53" name="Google Shape;3253;p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650" y="852713"/>
            <a:ext cx="2037550" cy="34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2023-10-08T17:08:23Z</dcterms:modified>
</cp:coreProperties>
</file>