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42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g62fa39d25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0" name="Google Shape;3260;g62fa39d25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222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aspects of using traversals to process a list do you already understand? What questions do you want to dig into more tomorrow during the practice lesson?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3" name="Google Shape;3263;p22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10 -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2023-10-08T17:08:25Z</dcterms:modified>
</cp:coreProperties>
</file>