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32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644048d7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6" name="Google Shape;3286;g644048d7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2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9" name="Google Shape;3289;p227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Debugging Lists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90" name="Google Shape;3290;p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8500"/>
            <a:ext cx="8839202" cy="2603246"/>
          </a:xfrm>
          <a:prstGeom prst="rect">
            <a:avLst/>
          </a:prstGeom>
          <a:noFill/>
          <a:ln>
            <a:noFill/>
          </a:ln>
        </p:spPr>
      </p:pic>
      <p:sp>
        <p:nvSpPr>
          <p:cNvPr id="3291" name="Google Shape;3291;p227"/>
          <p:cNvSpPr txBox="1"/>
          <p:nvPr/>
        </p:nvSpPr>
        <p:spPr>
          <a:xfrm>
            <a:off x="847800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track lists in the Debug Console. Click the arrow to see elements listed by index.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Don’t forget the last index is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length-1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92" name="Google Shape;3292;p227"/>
          <p:cNvCxnSpPr/>
          <p:nvPr/>
        </p:nvCxnSpPr>
        <p:spPr>
          <a:xfrm rot="10800000" flipH="1">
            <a:off x="1877250" y="3451700"/>
            <a:ext cx="363300" cy="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3" name="Google Shape;3293;p227"/>
          <p:cNvSpPr txBox="1"/>
          <p:nvPr/>
        </p:nvSpPr>
        <p:spPr>
          <a:xfrm>
            <a:off x="5591400" y="4077475"/>
            <a:ext cx="34002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the list to the Watcher panel to track changes to the list as the app runs. The Watcher also shows the length of the list.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94" name="Google Shape;3294;p227"/>
          <p:cNvCxnSpPr/>
          <p:nvPr/>
        </p:nvCxnSpPr>
        <p:spPr>
          <a:xfrm rot="10800000" flipH="1">
            <a:off x="6884250" y="3370975"/>
            <a:ext cx="363300" cy="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2023-10-08T17:08:32Z</dcterms:modified>
</cp:coreProperties>
</file>