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33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6" name="Google Shape;3296;g644048d78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7" name="Google Shape;3297;g644048d78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9" name="Google Shape;3299;p22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00" name="Google Shape;3300;p228"/>
          <p:cNvSpPr txBox="1"/>
          <p:nvPr/>
        </p:nvSpPr>
        <p:spPr>
          <a:xfrm>
            <a:off x="35475" y="306100"/>
            <a:ext cx="9009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Debugging and the Data Tab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01" name="Google Shape;3301;p228"/>
          <p:cNvSpPr txBox="1"/>
          <p:nvPr/>
        </p:nvSpPr>
        <p:spPr>
          <a:xfrm>
            <a:off x="5417900" y="2161925"/>
            <a:ext cx="3400200" cy="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Go actually look at your data!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</a:t>
            </a:r>
            <a:r>
              <a:rPr lang="en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make sure you’re actually getting the information you want from your tables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02" name="Google Shape;3302;p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08500"/>
            <a:ext cx="5012647" cy="378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2023-10-08T17:08:34Z</dcterms:modified>
</cp:coreProperties>
</file>