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34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g644048d78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5" name="Google Shape;3305;g644048d78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Google Shape;3307;p22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08" name="Google Shape;3308;p22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Traversals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9" name="Google Shape;3309;p229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11,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0" name="Google Shape;3310;p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25" y="1332075"/>
            <a:ext cx="4571999" cy="269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1" name="Google Shape;3311;p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950" y="1334292"/>
            <a:ext cx="42386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2023-10-08T17:08:35Z</dcterms:modified>
</cp:coreProperties>
</file>