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4" r:id="rId1"/>
    <p:sldMasterId id="2147483697" r:id="rId2"/>
  </p:sldMasterIdLst>
  <p:notesMasterIdLst>
    <p:notesMasterId r:id="rId4"/>
  </p:notesMasterIdLst>
  <p:sldIdLst>
    <p:sldId id="273" r:id="rId3"/>
  </p:sldIdLst>
  <p:sldSz cx="9144000" cy="5143500" type="screen16x9"/>
  <p:notesSz cx="6858000" cy="9144000"/>
  <p:embeddedFontLst>
    <p:embeddedFont>
      <p:font typeface="Coming Soon" panose="020B0604020202020204" charset="0"/>
      <p:regular r:id="rId5"/>
    </p:embeddedFont>
    <p:embeddedFont>
      <p:font typeface="Consolas" panose="020B0609020204030204" pitchFamily="49" charset="0"/>
      <p:regular r:id="rId6"/>
      <p:bold r:id="rId7"/>
      <p:italic r:id="rId8"/>
      <p:boldItalic r:id="rId9"/>
    </p:embeddedFont>
    <p:embeddedFont>
      <p:font typeface="Proxima Nova" panose="020B0604020202020204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75BEF66-B289-4528-98BE-0FAD910FEF32}">
  <a:tblStyle styleId="{A75BEF66-B289-4528-98BE-0FAD910FEF3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8AB6223-DEE0-4DF5-BBEB-09A0E3B23D0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font" Target="fonts/font9.fntdata"/><Relationship Id="rId3" Type="http://schemas.openxmlformats.org/officeDocument/2006/relationships/slide" Target="slides/slide1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viewProps" Target="viewProps.xml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g630d08729a_0_17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2" name="Google Shape;662;g630d08729a_0_17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9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45" name="Google Shape;145;p39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46" name="Google Shape;146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40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9" name="Google Shape;149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4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57" name="Google Shape;157;p42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58" name="Google Shape;158;p4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4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44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64" name="Google Shape;164;p44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65" name="Google Shape;165;p4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45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68" name="Google Shape;168;p4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4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46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2" name="Google Shape;172;p46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3" name="Google Shape;173;p46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4" name="Google Shape;174;p4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47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77" name="Google Shape;177;p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48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0" name="Google Shape;180;p48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1" name="Google Shape;181;p4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1" name="Google Shape;141;p3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42" name="Google Shape;142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68"/>
          <p:cNvSpPr/>
          <p:nvPr/>
        </p:nvSpPr>
        <p:spPr>
          <a:xfrm>
            <a:off x="2008650" y="3540100"/>
            <a:ext cx="5726400" cy="118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65" name="Google Shape;665;p68"/>
          <p:cNvGrpSpPr/>
          <p:nvPr/>
        </p:nvGrpSpPr>
        <p:grpSpPr>
          <a:xfrm>
            <a:off x="4214878" y="4113478"/>
            <a:ext cx="1150453" cy="502010"/>
            <a:chOff x="4050765" y="1895891"/>
            <a:chExt cx="2236060" cy="916747"/>
          </a:xfrm>
        </p:grpSpPr>
        <p:grpSp>
          <p:nvGrpSpPr>
            <p:cNvPr id="666" name="Google Shape;666;p68"/>
            <p:cNvGrpSpPr/>
            <p:nvPr/>
          </p:nvGrpSpPr>
          <p:grpSpPr>
            <a:xfrm>
              <a:off x="4050765" y="1895891"/>
              <a:ext cx="2236060" cy="916747"/>
              <a:chOff x="642775" y="1378850"/>
              <a:chExt cx="2363700" cy="1637925"/>
            </a:xfrm>
          </p:grpSpPr>
          <p:sp>
            <p:nvSpPr>
              <p:cNvPr id="667" name="Google Shape;667;p68"/>
              <p:cNvSpPr/>
              <p:nvPr/>
            </p:nvSpPr>
            <p:spPr>
              <a:xfrm>
                <a:off x="642775" y="1596575"/>
                <a:ext cx="2363700" cy="1420200"/>
              </a:xfrm>
              <a:prstGeom prst="rect">
                <a:avLst/>
              </a:prstGeom>
              <a:solidFill>
                <a:srgbClr val="00BEFF">
                  <a:alpha val="6150"/>
                </a:srgbClr>
              </a:solidFill>
              <a:ln w="9525" cap="flat" cmpd="sng">
                <a:solidFill>
                  <a:srgbClr val="CFE2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" name="Google Shape;668;p68"/>
              <p:cNvSpPr/>
              <p:nvPr/>
            </p:nvSpPr>
            <p:spPr>
              <a:xfrm>
                <a:off x="642775" y="1378850"/>
                <a:ext cx="2363700" cy="217800"/>
              </a:xfrm>
              <a:prstGeom prst="rect">
                <a:avLst/>
              </a:prstGeom>
              <a:solidFill>
                <a:srgbClr val="6D9EEB"/>
              </a:solidFill>
              <a:ln w="9525" cap="flat" cmpd="sng">
                <a:solidFill>
                  <a:srgbClr val="CFE2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669" name="Google Shape;669;p68"/>
              <p:cNvCxnSpPr>
                <a:stCxn id="668" idx="1"/>
                <a:endCxn id="668" idx="3"/>
              </p:cNvCxnSpPr>
              <p:nvPr/>
            </p:nvCxnSpPr>
            <p:spPr>
              <a:xfrm>
                <a:off x="642775" y="1487750"/>
                <a:ext cx="23637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1155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670" name="Google Shape;670;p68"/>
            <p:cNvSpPr txBox="1"/>
            <p:nvPr/>
          </p:nvSpPr>
          <p:spPr>
            <a:xfrm>
              <a:off x="4103790" y="2211724"/>
              <a:ext cx="436800" cy="513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latin typeface="Coming Soon"/>
                  <a:ea typeface="Coming Soon"/>
                  <a:cs typeface="Coming Soon"/>
                  <a:sym typeface="Coming Soon"/>
                </a:rPr>
                <a:t>1</a:t>
              </a:r>
              <a:endParaRPr sz="1600">
                <a:latin typeface="Coming Soon"/>
                <a:ea typeface="Coming Soon"/>
                <a:cs typeface="Coming Soon"/>
                <a:sym typeface="Coming Soon"/>
              </a:endParaRPr>
            </a:p>
          </p:txBody>
        </p:sp>
      </p:grpSp>
      <p:grpSp>
        <p:nvGrpSpPr>
          <p:cNvPr id="671" name="Google Shape;671;p68"/>
          <p:cNvGrpSpPr/>
          <p:nvPr/>
        </p:nvGrpSpPr>
        <p:grpSpPr>
          <a:xfrm>
            <a:off x="5326789" y="4109951"/>
            <a:ext cx="1150453" cy="502010"/>
            <a:chOff x="4050765" y="1895891"/>
            <a:chExt cx="2236060" cy="916747"/>
          </a:xfrm>
        </p:grpSpPr>
        <p:grpSp>
          <p:nvGrpSpPr>
            <p:cNvPr id="672" name="Google Shape;672;p68"/>
            <p:cNvGrpSpPr/>
            <p:nvPr/>
          </p:nvGrpSpPr>
          <p:grpSpPr>
            <a:xfrm>
              <a:off x="4050765" y="1895891"/>
              <a:ext cx="2236060" cy="916747"/>
              <a:chOff x="642775" y="1378850"/>
              <a:chExt cx="2363700" cy="1637925"/>
            </a:xfrm>
          </p:grpSpPr>
          <p:sp>
            <p:nvSpPr>
              <p:cNvPr id="673" name="Google Shape;673;p68"/>
              <p:cNvSpPr/>
              <p:nvPr/>
            </p:nvSpPr>
            <p:spPr>
              <a:xfrm>
                <a:off x="642775" y="1596575"/>
                <a:ext cx="2363700" cy="1420200"/>
              </a:xfrm>
              <a:prstGeom prst="rect">
                <a:avLst/>
              </a:prstGeom>
              <a:solidFill>
                <a:srgbClr val="00BEFF">
                  <a:alpha val="6150"/>
                </a:srgbClr>
              </a:solidFill>
              <a:ln w="9525" cap="flat" cmpd="sng">
                <a:solidFill>
                  <a:srgbClr val="CFE2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4" name="Google Shape;674;p68"/>
              <p:cNvSpPr/>
              <p:nvPr/>
            </p:nvSpPr>
            <p:spPr>
              <a:xfrm>
                <a:off x="642775" y="1378850"/>
                <a:ext cx="2363700" cy="217800"/>
              </a:xfrm>
              <a:prstGeom prst="rect">
                <a:avLst/>
              </a:prstGeom>
              <a:solidFill>
                <a:srgbClr val="6D9EEB"/>
              </a:solidFill>
              <a:ln w="9525" cap="flat" cmpd="sng">
                <a:solidFill>
                  <a:srgbClr val="CFE2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675" name="Google Shape;675;p68"/>
              <p:cNvCxnSpPr>
                <a:stCxn id="674" idx="1"/>
                <a:endCxn id="674" idx="3"/>
              </p:cNvCxnSpPr>
              <p:nvPr/>
            </p:nvCxnSpPr>
            <p:spPr>
              <a:xfrm>
                <a:off x="642775" y="1487750"/>
                <a:ext cx="23637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1155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676" name="Google Shape;676;p68"/>
            <p:cNvSpPr txBox="1"/>
            <p:nvPr/>
          </p:nvSpPr>
          <p:spPr>
            <a:xfrm>
              <a:off x="4103790" y="2211724"/>
              <a:ext cx="436800" cy="513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latin typeface="Coming Soon"/>
                  <a:ea typeface="Coming Soon"/>
                  <a:cs typeface="Coming Soon"/>
                  <a:sym typeface="Coming Soon"/>
                </a:rPr>
                <a:t>2</a:t>
              </a:r>
              <a:endParaRPr sz="1600">
                <a:latin typeface="Coming Soon"/>
                <a:ea typeface="Coming Soon"/>
                <a:cs typeface="Coming Soon"/>
                <a:sym typeface="Coming Soon"/>
              </a:endParaRPr>
            </a:p>
          </p:txBody>
        </p:sp>
      </p:grpSp>
      <p:grpSp>
        <p:nvGrpSpPr>
          <p:cNvPr id="677" name="Google Shape;677;p68"/>
          <p:cNvGrpSpPr/>
          <p:nvPr/>
        </p:nvGrpSpPr>
        <p:grpSpPr>
          <a:xfrm>
            <a:off x="3098906" y="4109951"/>
            <a:ext cx="1150453" cy="502010"/>
            <a:chOff x="4050765" y="1895891"/>
            <a:chExt cx="2236060" cy="916747"/>
          </a:xfrm>
        </p:grpSpPr>
        <p:grpSp>
          <p:nvGrpSpPr>
            <p:cNvPr id="678" name="Google Shape;678;p68"/>
            <p:cNvGrpSpPr/>
            <p:nvPr/>
          </p:nvGrpSpPr>
          <p:grpSpPr>
            <a:xfrm>
              <a:off x="4050765" y="1895891"/>
              <a:ext cx="2236060" cy="916747"/>
              <a:chOff x="642775" y="1378850"/>
              <a:chExt cx="2363700" cy="1637925"/>
            </a:xfrm>
          </p:grpSpPr>
          <p:sp>
            <p:nvSpPr>
              <p:cNvPr id="679" name="Google Shape;679;p68"/>
              <p:cNvSpPr/>
              <p:nvPr/>
            </p:nvSpPr>
            <p:spPr>
              <a:xfrm>
                <a:off x="642775" y="1596575"/>
                <a:ext cx="2363700" cy="1420200"/>
              </a:xfrm>
              <a:prstGeom prst="rect">
                <a:avLst/>
              </a:prstGeom>
              <a:solidFill>
                <a:srgbClr val="00BEFF">
                  <a:alpha val="6150"/>
                </a:srgbClr>
              </a:solidFill>
              <a:ln w="9525" cap="flat" cmpd="sng">
                <a:solidFill>
                  <a:srgbClr val="CFE2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0" name="Google Shape;680;p68"/>
              <p:cNvSpPr/>
              <p:nvPr/>
            </p:nvSpPr>
            <p:spPr>
              <a:xfrm>
                <a:off x="642775" y="1378850"/>
                <a:ext cx="2363700" cy="217800"/>
              </a:xfrm>
              <a:prstGeom prst="rect">
                <a:avLst/>
              </a:prstGeom>
              <a:solidFill>
                <a:srgbClr val="6D9EEB"/>
              </a:solidFill>
              <a:ln w="9525" cap="flat" cmpd="sng">
                <a:solidFill>
                  <a:srgbClr val="CFE2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681" name="Google Shape;681;p68"/>
              <p:cNvCxnSpPr>
                <a:stCxn id="680" idx="1"/>
                <a:endCxn id="680" idx="3"/>
              </p:cNvCxnSpPr>
              <p:nvPr/>
            </p:nvCxnSpPr>
            <p:spPr>
              <a:xfrm>
                <a:off x="642775" y="1487750"/>
                <a:ext cx="23637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1155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682" name="Google Shape;682;p68"/>
            <p:cNvSpPr txBox="1"/>
            <p:nvPr/>
          </p:nvSpPr>
          <p:spPr>
            <a:xfrm>
              <a:off x="4103790" y="2211724"/>
              <a:ext cx="436800" cy="513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latin typeface="Coming Soon"/>
                  <a:ea typeface="Coming Soon"/>
                  <a:cs typeface="Coming Soon"/>
                  <a:sym typeface="Coming Soon"/>
                </a:rPr>
                <a:t>0</a:t>
              </a:r>
              <a:endParaRPr sz="1600">
                <a:latin typeface="Coming Soon"/>
                <a:ea typeface="Coming Soon"/>
                <a:cs typeface="Coming Soon"/>
                <a:sym typeface="Coming Soon"/>
              </a:endParaRPr>
            </a:p>
          </p:txBody>
        </p:sp>
      </p:grpSp>
      <p:grpSp>
        <p:nvGrpSpPr>
          <p:cNvPr id="683" name="Google Shape;683;p68"/>
          <p:cNvGrpSpPr/>
          <p:nvPr/>
        </p:nvGrpSpPr>
        <p:grpSpPr>
          <a:xfrm>
            <a:off x="6485661" y="4127188"/>
            <a:ext cx="1150453" cy="502010"/>
            <a:chOff x="4050765" y="1895891"/>
            <a:chExt cx="2236060" cy="916747"/>
          </a:xfrm>
        </p:grpSpPr>
        <p:grpSp>
          <p:nvGrpSpPr>
            <p:cNvPr id="684" name="Google Shape;684;p68"/>
            <p:cNvGrpSpPr/>
            <p:nvPr/>
          </p:nvGrpSpPr>
          <p:grpSpPr>
            <a:xfrm>
              <a:off x="4050765" y="1895891"/>
              <a:ext cx="2236060" cy="916747"/>
              <a:chOff x="642775" y="1378850"/>
              <a:chExt cx="2363700" cy="1637925"/>
            </a:xfrm>
          </p:grpSpPr>
          <p:sp>
            <p:nvSpPr>
              <p:cNvPr id="685" name="Google Shape;685;p68"/>
              <p:cNvSpPr/>
              <p:nvPr/>
            </p:nvSpPr>
            <p:spPr>
              <a:xfrm>
                <a:off x="642775" y="1596575"/>
                <a:ext cx="2363700" cy="1420200"/>
              </a:xfrm>
              <a:prstGeom prst="rect">
                <a:avLst/>
              </a:prstGeom>
              <a:solidFill>
                <a:srgbClr val="00BEFF">
                  <a:alpha val="6150"/>
                </a:srgbClr>
              </a:solidFill>
              <a:ln w="9525" cap="flat" cmpd="sng">
                <a:solidFill>
                  <a:srgbClr val="CFE2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6" name="Google Shape;686;p68"/>
              <p:cNvSpPr/>
              <p:nvPr/>
            </p:nvSpPr>
            <p:spPr>
              <a:xfrm>
                <a:off x="642775" y="1378850"/>
                <a:ext cx="2363700" cy="217800"/>
              </a:xfrm>
              <a:prstGeom prst="rect">
                <a:avLst/>
              </a:prstGeom>
              <a:solidFill>
                <a:srgbClr val="6D9EEB"/>
              </a:solidFill>
              <a:ln w="9525" cap="flat" cmpd="sng">
                <a:solidFill>
                  <a:srgbClr val="CFE2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687" name="Google Shape;687;p68"/>
              <p:cNvCxnSpPr>
                <a:stCxn id="686" idx="1"/>
                <a:endCxn id="686" idx="3"/>
              </p:cNvCxnSpPr>
              <p:nvPr/>
            </p:nvCxnSpPr>
            <p:spPr>
              <a:xfrm>
                <a:off x="642775" y="1487750"/>
                <a:ext cx="23637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1155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688" name="Google Shape;688;p68"/>
            <p:cNvSpPr txBox="1"/>
            <p:nvPr/>
          </p:nvSpPr>
          <p:spPr>
            <a:xfrm>
              <a:off x="4103790" y="2211724"/>
              <a:ext cx="436800" cy="513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latin typeface="Coming Soon"/>
                  <a:ea typeface="Coming Soon"/>
                  <a:cs typeface="Coming Soon"/>
                  <a:sym typeface="Coming Soon"/>
                </a:rPr>
                <a:t>3</a:t>
              </a:r>
              <a:endParaRPr sz="1600">
                <a:latin typeface="Coming Soon"/>
                <a:ea typeface="Coming Soon"/>
                <a:cs typeface="Coming Soon"/>
                <a:sym typeface="Coming Soon"/>
              </a:endParaRPr>
            </a:p>
          </p:txBody>
        </p:sp>
      </p:grpSp>
      <p:sp>
        <p:nvSpPr>
          <p:cNvPr id="689" name="Google Shape;689;p68"/>
          <p:cNvSpPr/>
          <p:nvPr/>
        </p:nvSpPr>
        <p:spPr>
          <a:xfrm rot="310863">
            <a:off x="5855544" y="4138093"/>
            <a:ext cx="465100" cy="463335"/>
          </a:xfrm>
          <a:prstGeom prst="foldedCorner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ming Soon"/>
                <a:ea typeface="Coming Soon"/>
                <a:cs typeface="Coming Soon"/>
                <a:sym typeface="Coming Soon"/>
              </a:rPr>
              <a:t>3</a:t>
            </a:r>
            <a:endParaRPr sz="2000"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690" name="Google Shape;690;p68"/>
          <p:cNvSpPr/>
          <p:nvPr/>
        </p:nvSpPr>
        <p:spPr>
          <a:xfrm rot="-223980">
            <a:off x="3493634" y="4132566"/>
            <a:ext cx="465387" cy="463591"/>
          </a:xfrm>
          <a:prstGeom prst="foldedCorner">
            <a:avLst>
              <a:gd name="adj" fmla="val 16667"/>
            </a:avLst>
          </a:prstGeom>
          <a:solidFill>
            <a:srgbClr val="F4CCCC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ng Soon"/>
                <a:ea typeface="Coming Soon"/>
                <a:cs typeface="Coming Soon"/>
                <a:sym typeface="Coming Soon"/>
              </a:rPr>
              <a:t>"dog"</a:t>
            </a:r>
            <a:endParaRPr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691" name="Google Shape;691;p68"/>
          <p:cNvSpPr/>
          <p:nvPr/>
        </p:nvSpPr>
        <p:spPr>
          <a:xfrm rot="310863">
            <a:off x="7014416" y="4155330"/>
            <a:ext cx="465100" cy="463335"/>
          </a:xfrm>
          <a:prstGeom prst="foldedCorner">
            <a:avLst>
              <a:gd name="adj" fmla="val 16667"/>
            </a:avLst>
          </a:prstGeom>
          <a:solidFill>
            <a:srgbClr val="F4CCCC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ng Soon"/>
                <a:ea typeface="Coming Soon"/>
                <a:cs typeface="Coming Soon"/>
                <a:sym typeface="Coming Soon"/>
              </a:rPr>
              <a:t>"dog"</a:t>
            </a:r>
            <a:endParaRPr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692" name="Google Shape;692;p68"/>
          <p:cNvSpPr txBox="1"/>
          <p:nvPr/>
        </p:nvSpPr>
        <p:spPr>
          <a:xfrm>
            <a:off x="333900" y="1554450"/>
            <a:ext cx="6440100" cy="178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00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var myStuff = [“dog”,”cat”,3,10];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01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myStuff[2-1] = “tree”;</a:t>
            </a:r>
            <a:endParaRPr sz="2000">
              <a:solidFill>
                <a:schemeClr val="dk1"/>
              </a:solidFill>
              <a:highlight>
                <a:srgbClr val="FCE5CD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02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myStuff[myStuff[2]] = myStuff[0];</a:t>
            </a:r>
            <a:endParaRPr sz="2000">
              <a:solidFill>
                <a:schemeClr val="dk1"/>
              </a:solidFill>
              <a:highlight>
                <a:srgbClr val="F4CCCC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93" name="Google Shape;693;p68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5 Lesson 1 - Activity</a:t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694" name="Google Shape;694;p68"/>
          <p:cNvGrpSpPr/>
          <p:nvPr/>
        </p:nvGrpSpPr>
        <p:grpSpPr>
          <a:xfrm rot="5400000">
            <a:off x="2074618" y="3647090"/>
            <a:ext cx="1056091" cy="1009155"/>
            <a:chOff x="4050765" y="1895891"/>
            <a:chExt cx="2236060" cy="916747"/>
          </a:xfrm>
        </p:grpSpPr>
        <p:grpSp>
          <p:nvGrpSpPr>
            <p:cNvPr id="695" name="Google Shape;695;p68"/>
            <p:cNvGrpSpPr/>
            <p:nvPr/>
          </p:nvGrpSpPr>
          <p:grpSpPr>
            <a:xfrm>
              <a:off x="4050765" y="1895891"/>
              <a:ext cx="2236060" cy="916747"/>
              <a:chOff x="642775" y="1378850"/>
              <a:chExt cx="2363700" cy="1637925"/>
            </a:xfrm>
          </p:grpSpPr>
          <p:sp>
            <p:nvSpPr>
              <p:cNvPr id="696" name="Google Shape;696;p68"/>
              <p:cNvSpPr/>
              <p:nvPr/>
            </p:nvSpPr>
            <p:spPr>
              <a:xfrm>
                <a:off x="642775" y="1596575"/>
                <a:ext cx="2363700" cy="1420200"/>
              </a:xfrm>
              <a:prstGeom prst="rect">
                <a:avLst/>
              </a:prstGeom>
              <a:solidFill>
                <a:srgbClr val="00BEFF">
                  <a:alpha val="6150"/>
                </a:srgbClr>
              </a:solidFill>
              <a:ln w="9525" cap="flat" cmpd="sng">
                <a:solidFill>
                  <a:srgbClr val="CFE2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" name="Google Shape;697;p68"/>
              <p:cNvSpPr/>
              <p:nvPr/>
            </p:nvSpPr>
            <p:spPr>
              <a:xfrm>
                <a:off x="642775" y="1378850"/>
                <a:ext cx="2363700" cy="217800"/>
              </a:xfrm>
              <a:prstGeom prst="rect">
                <a:avLst/>
              </a:prstGeom>
              <a:solidFill>
                <a:srgbClr val="6D9EEB"/>
              </a:solidFill>
              <a:ln w="9525" cap="flat" cmpd="sng">
                <a:solidFill>
                  <a:srgbClr val="CFE2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698" name="Google Shape;698;p68"/>
              <p:cNvCxnSpPr>
                <a:stCxn id="697" idx="1"/>
                <a:endCxn id="697" idx="3"/>
              </p:cNvCxnSpPr>
              <p:nvPr/>
            </p:nvCxnSpPr>
            <p:spPr>
              <a:xfrm rot="10800000">
                <a:off x="1824625" y="305900"/>
                <a:ext cx="0" cy="23637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1155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699" name="Google Shape;699;p68"/>
            <p:cNvSpPr txBox="1"/>
            <p:nvPr/>
          </p:nvSpPr>
          <p:spPr>
            <a:xfrm rot="-5400000">
              <a:off x="4136141" y="1893155"/>
              <a:ext cx="866100" cy="949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Coming Soon"/>
                  <a:ea typeface="Coming Soon"/>
                  <a:cs typeface="Coming Soon"/>
                  <a:sym typeface="Coming Soon"/>
                </a:rPr>
                <a:t>myStuff</a:t>
              </a:r>
              <a:endParaRPr sz="1000">
                <a:latin typeface="Coming Soon"/>
                <a:ea typeface="Coming Soon"/>
                <a:cs typeface="Coming Soon"/>
                <a:sym typeface="Coming Soon"/>
              </a:endParaRPr>
            </a:p>
          </p:txBody>
        </p:sp>
      </p:grpSp>
      <p:pic>
        <p:nvPicPr>
          <p:cNvPr id="700" name="Google Shape;700;p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3023801" y="3852461"/>
            <a:ext cx="114161" cy="43402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1" name="Google Shape;701;p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4175059" y="4178038"/>
            <a:ext cx="114161" cy="43402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2" name="Google Shape;702;p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5267698" y="4144023"/>
            <a:ext cx="114161" cy="43402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3" name="Google Shape;703;p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6426570" y="4161259"/>
            <a:ext cx="114161" cy="434020"/>
          </a:xfrm>
          <a:prstGeom prst="rect">
            <a:avLst/>
          </a:prstGeom>
          <a:noFill/>
          <a:ln>
            <a:noFill/>
          </a:ln>
        </p:spPr>
      </p:pic>
      <p:sp>
        <p:nvSpPr>
          <p:cNvPr id="704" name="Google Shape;704;p68"/>
          <p:cNvSpPr txBox="1"/>
          <p:nvPr/>
        </p:nvSpPr>
        <p:spPr>
          <a:xfrm>
            <a:off x="333900" y="383838"/>
            <a:ext cx="7810200" cy="9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Do This:</a:t>
            </a:r>
            <a:endParaRPr sz="3000"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You can use expressions in the place of the list index.</a:t>
            </a:r>
            <a:endParaRPr sz="2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Run this program and compare your result with another group.</a:t>
            </a:r>
            <a:endParaRPr sz="2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705" name="Google Shape;705;p68"/>
          <p:cNvGrpSpPr/>
          <p:nvPr/>
        </p:nvGrpSpPr>
        <p:grpSpPr>
          <a:xfrm>
            <a:off x="89100" y="4739882"/>
            <a:ext cx="324008" cy="322851"/>
            <a:chOff x="0" y="3867912"/>
            <a:chExt cx="1280160" cy="1275588"/>
          </a:xfrm>
        </p:grpSpPr>
        <p:sp>
          <p:nvSpPr>
            <p:cNvPr id="706" name="Google Shape;706;p68"/>
            <p:cNvSpPr/>
            <p:nvPr/>
          </p:nvSpPr>
          <p:spPr>
            <a:xfrm>
              <a:off x="0" y="4229100"/>
              <a:ext cx="914400" cy="9144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FFA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68"/>
            <p:cNvSpPr/>
            <p:nvPr/>
          </p:nvSpPr>
          <p:spPr>
            <a:xfrm>
              <a:off x="182880" y="4050792"/>
              <a:ext cx="914400" cy="9144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FFA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68"/>
            <p:cNvSpPr/>
            <p:nvPr/>
          </p:nvSpPr>
          <p:spPr>
            <a:xfrm>
              <a:off x="365760" y="3867912"/>
              <a:ext cx="914400" cy="9144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FFA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9" name="Google Shape;709;p68"/>
          <p:cNvSpPr/>
          <p:nvPr/>
        </p:nvSpPr>
        <p:spPr>
          <a:xfrm rot="-223980">
            <a:off x="4671796" y="4132574"/>
            <a:ext cx="465387" cy="463591"/>
          </a:xfrm>
          <a:prstGeom prst="foldedCorner">
            <a:avLst>
              <a:gd name="adj" fmla="val 16667"/>
            </a:avLst>
          </a:prstGeom>
          <a:solidFill>
            <a:srgbClr val="F4CCCC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ming Soon"/>
                <a:ea typeface="Coming Soon"/>
                <a:cs typeface="Coming Soon"/>
                <a:sym typeface="Coming Soon"/>
              </a:rPr>
              <a:t>“tree”</a:t>
            </a:r>
            <a:endParaRPr sz="2000">
              <a:latin typeface="Coming Soon"/>
              <a:ea typeface="Coming Soon"/>
              <a:cs typeface="Coming Soon"/>
              <a:sym typeface="Coming Soo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</Words>
  <Application>Microsoft Office PowerPoint</Application>
  <PresentationFormat>On-screen Show (16:9)</PresentationFormat>
  <Paragraphs>16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Proxima Nova</vt:lpstr>
      <vt:lpstr>Arial</vt:lpstr>
      <vt:lpstr>Consolas</vt:lpstr>
      <vt:lpstr>Coming Soon</vt:lpstr>
      <vt:lpstr>Simple Light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2023-10-08T17:04:51Z</dcterms:modified>
</cp:coreProperties>
</file>