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43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" name="Google Shape;3317;g6f75863b0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8" name="Google Shape;3318;g6f75863b0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Google Shape;3320;p231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aspects of working with traversals do you feel clicked today?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 you still have trouble with?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1" name="Google Shape;3321;p23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7 -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2023-10-08T17:08:38Z</dcterms:modified>
</cp:coreProperties>
</file>