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4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g7015d3766e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7" name="Google Shape;3337;g7015d3766e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p2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0" name="Google Shape;3340;p235"/>
          <p:cNvSpPr txBox="1"/>
          <p:nvPr/>
        </p:nvSpPr>
        <p:spPr>
          <a:xfrm>
            <a:off x="75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Traversals Make: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Random Forecaster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1" name="Google Shape;3341;p235"/>
          <p:cNvSpPr txBox="1"/>
          <p:nvPr/>
        </p:nvSpPr>
        <p:spPr>
          <a:xfrm>
            <a:off x="4280125" y="24962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12,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42" name="Google Shape;3342;p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125" y="1671050"/>
            <a:ext cx="1853100" cy="31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3" name="Google Shape;3343;p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238" y="1916775"/>
            <a:ext cx="30765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2023-10-08T17:08:43Z</dcterms:modified>
</cp:coreProperties>
</file>