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5" r:id="rId2"/>
  </p:sldMasterIdLst>
  <p:notesMasterIdLst>
    <p:notesMasterId r:id="rId4"/>
  </p:notesMasterIdLst>
  <p:sldIdLst>
    <p:sldId id="441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5" name="Google Shape;3345;g7015d3766e_0_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6" name="Google Shape;3346;g7015d3766e_0_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" name="Google Shape;3348;p236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12 -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349" name="Google Shape;3349;p236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3350" name="Google Shape;3350;p236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236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236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53" name="Google Shape;3353;p236"/>
          <p:cNvSpPr txBox="1"/>
          <p:nvPr/>
        </p:nvSpPr>
        <p:spPr>
          <a:xfrm>
            <a:off x="326900" y="734800"/>
            <a:ext cx="4203000" cy="39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Click on "Get Forecast".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Click the button several times to see how the display changes.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54" name="Google Shape;3354;p236"/>
          <p:cNvSpPr txBox="1"/>
          <p:nvPr/>
        </p:nvSpPr>
        <p:spPr>
          <a:xfrm>
            <a:off x="5051925" y="734800"/>
            <a:ext cx="3749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Prompts: </a:t>
            </a:r>
            <a:endParaRPr sz="24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information is needed to create this app?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list filtering patterns might be used?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2023-10-08T17:08:45Z</dcterms:modified>
</cp:coreProperties>
</file>