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4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g7015d3766e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7" name="Google Shape;3357;g7015d3766e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2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0" name="Google Shape;3360;p237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the Random Forecaster App!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61" name="Google Shape;3361;p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5" y="1158000"/>
            <a:ext cx="1413700" cy="1844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362" name="Google Shape;3362;p237"/>
          <p:cNvGraphicFramePr/>
          <p:nvPr/>
        </p:nvGraphicFramePr>
        <p:xfrm>
          <a:off x="1637275" y="1158010"/>
          <a:ext cx="7457950" cy="3920125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344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List Filter Pattern: Filtering Multiple Lists</a:t>
                      </a:r>
                      <a:endParaRPr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63" name="Google Shape;3363;p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092" y="1600677"/>
            <a:ext cx="3191483" cy="333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4" name="Google Shape;3364;p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175" y="1666488"/>
            <a:ext cx="3761124" cy="25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2023-10-08T17:08:46Z</dcterms:modified>
</cp:coreProperties>
</file>