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4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7015d3766e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7015d3766e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2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12 -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70" name="Google Shape;3370;p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850" y="2646675"/>
            <a:ext cx="1719700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1" name="Google Shape;3371;p238"/>
          <p:cNvSpPr txBox="1"/>
          <p:nvPr/>
        </p:nvSpPr>
        <p:spPr>
          <a:xfrm>
            <a:off x="359250" y="542175"/>
            <a:ext cx="84255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Don't forget to check the rubric before hitting submit!</a:t>
            </a: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72" name="Google Shape;3372;p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9975" y="1238525"/>
            <a:ext cx="4029501" cy="36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2023-10-08T17:08:47Z</dcterms:modified>
</cp:coreProperties>
</file>