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4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g6bd9a2080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8" name="Google Shape;3398;g6bd9a2080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244"/>
          <p:cNvSpPr txBox="1"/>
          <p:nvPr/>
        </p:nvSpPr>
        <p:spPr>
          <a:xfrm>
            <a:off x="724800" y="850600"/>
            <a:ext cx="7694400" cy="3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Group: </a:t>
            </a: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Find a partner!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Distribute: </a:t>
            </a: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Planning Guides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1" name="Google Shape;3401;p24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13 -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2023-10-08T17:08:56Z</dcterms:modified>
</cp:coreProperties>
</file>