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6" r:id="rId2"/>
  </p:sldMasterIdLst>
  <p:notesMasterIdLst>
    <p:notesMasterId r:id="rId4"/>
  </p:notesMasterIdLst>
  <p:sldIdLst>
    <p:sldId id="450"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2"/>
        <p:cNvGrpSpPr/>
        <p:nvPr/>
      </p:nvGrpSpPr>
      <p:grpSpPr>
        <a:xfrm>
          <a:off x="0" y="0"/>
          <a:ext cx="0" cy="0"/>
          <a:chOff x="0" y="0"/>
          <a:chExt cx="0" cy="0"/>
        </a:xfrm>
      </p:grpSpPr>
      <p:sp>
        <p:nvSpPr>
          <p:cNvPr id="3403" name="Google Shape;3403;g6bd9a2080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4" name="Google Shape;3404;g6bd9a2080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5"/>
        <p:cNvGrpSpPr/>
        <p:nvPr/>
      </p:nvGrpSpPr>
      <p:grpSpPr>
        <a:xfrm>
          <a:off x="0" y="0"/>
          <a:ext cx="0" cy="0"/>
          <a:chOff x="0" y="0"/>
          <a:chExt cx="0" cy="0"/>
        </a:xfrm>
      </p:grpSpPr>
      <p:sp>
        <p:nvSpPr>
          <p:cNvPr id="3406" name="Google Shape;3406;p245"/>
          <p:cNvSpPr txBox="1"/>
          <p:nvPr/>
        </p:nvSpPr>
        <p:spPr>
          <a:xfrm>
            <a:off x="597575" y="178475"/>
            <a:ext cx="7864500" cy="5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Project Description</a:t>
            </a:r>
            <a:endParaRPr sz="3000" b="1">
              <a:latin typeface="Proxima Nova"/>
              <a:ea typeface="Proxima Nova"/>
              <a:cs typeface="Proxima Nova"/>
              <a:sym typeface="Proxima Nova"/>
            </a:endParaRPr>
          </a:p>
        </p:txBody>
      </p:sp>
      <p:sp>
        <p:nvSpPr>
          <p:cNvPr id="3407" name="Google Shape;3407;p245"/>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13 - Activity</a:t>
            </a:r>
            <a:endParaRPr>
              <a:solidFill>
                <a:srgbClr val="FFFFFF"/>
              </a:solidFill>
            </a:endParaRPr>
          </a:p>
        </p:txBody>
      </p:sp>
      <p:sp>
        <p:nvSpPr>
          <p:cNvPr id="3408" name="Google Shape;3408;p245"/>
          <p:cNvSpPr txBox="1"/>
          <p:nvPr/>
        </p:nvSpPr>
        <p:spPr>
          <a:xfrm>
            <a:off x="246150" y="757450"/>
            <a:ext cx="86517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For this project you will work with a partner. Together you will create an app that uses a dataset. There are two roles in this project: designer and programmer. You are both responsible for the overall project, but you will focus on different parts of the project at any given time. On the last day of the project, you will individually complete a written response that will help you practice for the Create Performance Task.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You will submit</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Your final app</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This completed project-planning guide</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 written response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App Requirements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At least three screens</a:t>
            </a:r>
            <a:endParaRPr>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a:latin typeface="Proxima Nova"/>
                <a:ea typeface="Proxima Nova"/>
                <a:cs typeface="Proxima Nova"/>
                <a:sym typeface="Proxima Nova"/>
              </a:rPr>
              <a:t>All screens can be easily navigated to through the user interface</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 dataset used in a meaningful way towards the programs purpose</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At least one list is traversed using: map, reduce, or filter (indicate which in a comment) in a meaningful way towards the program's purpose</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Programming constructs: variable(s), function(s), conditional(s), list(s), loop(s)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All functions include comments that explain their purpose and how they work</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All element IDs have meaningful names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No errors in the code</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207</Words>
  <Application>Microsoft Office PowerPoint</Application>
  <PresentationFormat>On-screen Show (16:9)</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2023-10-08T17:08:57Z</dcterms:modified>
</cp:coreProperties>
</file>