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5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62fa39d25b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62fa39d25b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p246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4" name="Google Shape;3414;p246"/>
          <p:cNvSpPr txBox="1"/>
          <p:nvPr/>
        </p:nvSpPr>
        <p:spPr>
          <a:xfrm>
            <a:off x="4451525" y="1142325"/>
            <a:ext cx="4572000" cy="3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1: Choose a Dataset: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 partner...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Go to the Make Project you just finished. Open up the data tab and look a the datasets.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Choose a dataset that looks interesting to you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Fill out the bottom of Page 1 in the Planning Guide.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5" name="Google Shape;3415;p2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16" name="Google Shape;3416;p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25" y="1804463"/>
            <a:ext cx="3993951" cy="1534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2023-10-08T17:08:59Z</dcterms:modified>
</cp:coreProperties>
</file>