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452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8" name="Google Shape;3418;g6ba9a38385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9" name="Google Shape;3419;g6ba9a38385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1" name="Google Shape;3421;p247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Hackathon Project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22" name="Google Shape;3422;p247"/>
          <p:cNvSpPr txBox="1"/>
          <p:nvPr/>
        </p:nvSpPr>
        <p:spPr>
          <a:xfrm>
            <a:off x="3994950" y="1142325"/>
            <a:ext cx="5058000" cy="38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Step 2: Brainstorm an App: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With a partner...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Consider the columns of data that you are using. How will your app traverse this data?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Filter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(most common option): use the list from one column to determine information that will be filtered from a list created by another column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Example: dogHeight filters dogNames, so only the names of small dogs are added to the filtered list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Map: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Add or change each item in a list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Example: map a list of numbers pulled from a column using Math.round - now each number is rounded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Reduce: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Reduce the data in a list to a single number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Example: find the smallest number in a list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Complete in Planning Guide.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23" name="Google Shape;3423;p24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13 -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424" name="Google Shape;3424;p2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100" y="1651700"/>
            <a:ext cx="3450174" cy="184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139</Words>
  <Application>Microsoft Office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2023-10-08T17:09:00Z</dcterms:modified>
</cp:coreProperties>
</file>