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5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6ba9a3838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6ba9a3838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48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0" name="Google Shape;3430;p248"/>
          <p:cNvSpPr txBox="1"/>
          <p:nvPr/>
        </p:nvSpPr>
        <p:spPr>
          <a:xfrm>
            <a:off x="3994950" y="1142325"/>
            <a:ext cx="50580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3: Create a paper prototype: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partner…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Draw a prototype which shows how your app will actually run.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Include all the buttons, text, and images that the user will be able to use and see.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Write notes or draw arrows showing how different user interface elements should work. For example, if clicking a button takes me to another screen, I should draw an arrow from that button to the drawing of the screen.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1" name="Google Shape;3431;p2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32" name="Google Shape;3432;p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17966">
            <a:off x="463750" y="1302025"/>
            <a:ext cx="3091906" cy="37826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33" name="Google Shape;3433;p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00" y="1888675"/>
            <a:ext cx="3895326" cy="229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2023-10-08T17:09:01Z</dcterms:modified>
</cp:coreProperties>
</file>