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4" r:id="rId1"/>
    <p:sldMasterId id="2147483697" r:id="rId2"/>
  </p:sldMasterIdLst>
  <p:notesMasterIdLst>
    <p:notesMasterId r:id="rId4"/>
  </p:notesMasterIdLst>
  <p:sldIdLst>
    <p:sldId id="275" r:id="rId3"/>
  </p:sldIdLst>
  <p:sldSz cx="9144000" cy="5143500" type="screen16x9"/>
  <p:notesSz cx="6858000" cy="9144000"/>
  <p:embeddedFontLst>
    <p:embeddedFont>
      <p:font typeface="Coming Soon" panose="020B0604020202020204" charset="0"/>
      <p:regular r:id="rId5"/>
    </p:embeddedFont>
    <p:embeddedFont>
      <p:font typeface="Consolas" panose="020B0609020204030204" pitchFamily="49" charset="0"/>
      <p:regular r:id="rId6"/>
      <p:bold r:id="rId7"/>
      <p:italic r:id="rId8"/>
      <p:boldItalic r:id="rId9"/>
    </p:embeddedFont>
    <p:embeddedFont>
      <p:font typeface="Proxima Nova" panose="020B0604020202020204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75BEF66-B289-4528-98BE-0FAD910FEF32}">
  <a:tblStyle styleId="{A75BEF66-B289-4528-98BE-0FAD910FEF3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8AB6223-DEE0-4DF5-BBEB-09A0E3B23D0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font" Target="fonts/font9.fntdata"/><Relationship Id="rId3" Type="http://schemas.openxmlformats.org/officeDocument/2006/relationships/slide" Target="slides/slide1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viewProps" Target="viewProps.xml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g630d08729a_0_9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2" name="Google Shape;722;g630d08729a_0_9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9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45" name="Google Shape;145;p39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46" name="Google Shape;146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40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9" name="Google Shape;149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4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57" name="Google Shape;157;p42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58" name="Google Shape;158;p4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4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44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64" name="Google Shape;164;p44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65" name="Google Shape;165;p4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45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68" name="Google Shape;168;p4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4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46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2" name="Google Shape;172;p46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3" name="Google Shape;173;p46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4" name="Google Shape;174;p4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47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77" name="Google Shape;177;p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48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0" name="Google Shape;180;p48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1" name="Google Shape;181;p4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1" name="Google Shape;141;p3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42" name="Google Shape;142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p70"/>
          <p:cNvSpPr/>
          <p:nvPr/>
        </p:nvSpPr>
        <p:spPr>
          <a:xfrm rot="-223980">
            <a:off x="6008234" y="3065766"/>
            <a:ext cx="465387" cy="463591"/>
          </a:xfrm>
          <a:prstGeom prst="foldedCorner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ming Soon"/>
                <a:ea typeface="Coming Soon"/>
                <a:cs typeface="Coming Soon"/>
                <a:sym typeface="Coming Soon"/>
              </a:rPr>
              <a:t>10</a:t>
            </a:r>
            <a:endParaRPr sz="2000">
              <a:latin typeface="Coming Soon"/>
              <a:ea typeface="Coming Soon"/>
              <a:cs typeface="Coming Soon"/>
              <a:sym typeface="Coming Soon"/>
            </a:endParaRPr>
          </a:p>
        </p:txBody>
      </p:sp>
      <p:grpSp>
        <p:nvGrpSpPr>
          <p:cNvPr id="725" name="Google Shape;725;p70"/>
          <p:cNvGrpSpPr/>
          <p:nvPr/>
        </p:nvGrpSpPr>
        <p:grpSpPr>
          <a:xfrm>
            <a:off x="5613506" y="3043151"/>
            <a:ext cx="1150453" cy="502010"/>
            <a:chOff x="4050765" y="1895891"/>
            <a:chExt cx="2236060" cy="916747"/>
          </a:xfrm>
        </p:grpSpPr>
        <p:grpSp>
          <p:nvGrpSpPr>
            <p:cNvPr id="726" name="Google Shape;726;p70"/>
            <p:cNvGrpSpPr/>
            <p:nvPr/>
          </p:nvGrpSpPr>
          <p:grpSpPr>
            <a:xfrm>
              <a:off x="4050765" y="1895891"/>
              <a:ext cx="2236060" cy="916747"/>
              <a:chOff x="642775" y="1378850"/>
              <a:chExt cx="2363700" cy="1637925"/>
            </a:xfrm>
          </p:grpSpPr>
          <p:sp>
            <p:nvSpPr>
              <p:cNvPr id="727" name="Google Shape;727;p70"/>
              <p:cNvSpPr/>
              <p:nvPr/>
            </p:nvSpPr>
            <p:spPr>
              <a:xfrm>
                <a:off x="642775" y="1596575"/>
                <a:ext cx="2363700" cy="1420200"/>
              </a:xfrm>
              <a:prstGeom prst="rect">
                <a:avLst/>
              </a:prstGeom>
              <a:solidFill>
                <a:srgbClr val="00BEFF">
                  <a:alpha val="6150"/>
                </a:srgbClr>
              </a:solidFill>
              <a:ln w="9525" cap="flat" cmpd="sng">
                <a:solidFill>
                  <a:srgbClr val="CFE2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8" name="Google Shape;728;p70"/>
              <p:cNvSpPr/>
              <p:nvPr/>
            </p:nvSpPr>
            <p:spPr>
              <a:xfrm>
                <a:off x="642775" y="1378850"/>
                <a:ext cx="2363700" cy="217800"/>
              </a:xfrm>
              <a:prstGeom prst="rect">
                <a:avLst/>
              </a:prstGeom>
              <a:solidFill>
                <a:srgbClr val="6D9EEB"/>
              </a:solidFill>
              <a:ln w="9525" cap="flat" cmpd="sng">
                <a:solidFill>
                  <a:srgbClr val="CFE2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729" name="Google Shape;729;p70"/>
              <p:cNvCxnSpPr>
                <a:stCxn id="728" idx="1"/>
                <a:endCxn id="728" idx="3"/>
              </p:cNvCxnSpPr>
              <p:nvPr/>
            </p:nvCxnSpPr>
            <p:spPr>
              <a:xfrm>
                <a:off x="642775" y="1487750"/>
                <a:ext cx="23637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1155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730" name="Google Shape;730;p70"/>
            <p:cNvSpPr txBox="1"/>
            <p:nvPr/>
          </p:nvSpPr>
          <p:spPr>
            <a:xfrm>
              <a:off x="4103790" y="2211724"/>
              <a:ext cx="436800" cy="513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latin typeface="Coming Soon"/>
                  <a:ea typeface="Coming Soon"/>
                  <a:cs typeface="Coming Soon"/>
                  <a:sym typeface="Coming Soon"/>
                </a:rPr>
                <a:t>0</a:t>
              </a:r>
              <a:endParaRPr sz="1600">
                <a:latin typeface="Coming Soon"/>
                <a:ea typeface="Coming Soon"/>
                <a:cs typeface="Coming Soon"/>
                <a:sym typeface="Coming Soon"/>
              </a:endParaRPr>
            </a:p>
          </p:txBody>
        </p:sp>
      </p:grpSp>
      <p:sp>
        <p:nvSpPr>
          <p:cNvPr id="731" name="Google Shape;731;p70"/>
          <p:cNvSpPr/>
          <p:nvPr/>
        </p:nvSpPr>
        <p:spPr>
          <a:xfrm rot="-223980">
            <a:off x="7186396" y="3065774"/>
            <a:ext cx="465387" cy="463591"/>
          </a:xfrm>
          <a:prstGeom prst="foldedCorner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ming Soon"/>
                <a:ea typeface="Coming Soon"/>
                <a:cs typeface="Coming Soon"/>
                <a:sym typeface="Coming Soon"/>
              </a:rPr>
              <a:t>25</a:t>
            </a:r>
            <a:endParaRPr sz="2000">
              <a:latin typeface="Coming Soon"/>
              <a:ea typeface="Coming Soon"/>
              <a:cs typeface="Coming Soon"/>
              <a:sym typeface="Coming Soon"/>
            </a:endParaRPr>
          </a:p>
        </p:txBody>
      </p:sp>
      <p:grpSp>
        <p:nvGrpSpPr>
          <p:cNvPr id="732" name="Google Shape;732;p70"/>
          <p:cNvGrpSpPr/>
          <p:nvPr/>
        </p:nvGrpSpPr>
        <p:grpSpPr>
          <a:xfrm>
            <a:off x="6729478" y="3055896"/>
            <a:ext cx="1150453" cy="502010"/>
            <a:chOff x="4050765" y="1895891"/>
            <a:chExt cx="2236060" cy="916747"/>
          </a:xfrm>
        </p:grpSpPr>
        <p:grpSp>
          <p:nvGrpSpPr>
            <p:cNvPr id="733" name="Google Shape;733;p70"/>
            <p:cNvGrpSpPr/>
            <p:nvPr/>
          </p:nvGrpSpPr>
          <p:grpSpPr>
            <a:xfrm>
              <a:off x="4050765" y="1895891"/>
              <a:ext cx="2236060" cy="916747"/>
              <a:chOff x="642775" y="1378850"/>
              <a:chExt cx="2363700" cy="1637925"/>
            </a:xfrm>
          </p:grpSpPr>
          <p:sp>
            <p:nvSpPr>
              <p:cNvPr id="734" name="Google Shape;734;p70"/>
              <p:cNvSpPr/>
              <p:nvPr/>
            </p:nvSpPr>
            <p:spPr>
              <a:xfrm>
                <a:off x="642775" y="1596575"/>
                <a:ext cx="2363700" cy="1420200"/>
              </a:xfrm>
              <a:prstGeom prst="rect">
                <a:avLst/>
              </a:prstGeom>
              <a:solidFill>
                <a:srgbClr val="00BEFF">
                  <a:alpha val="6150"/>
                </a:srgbClr>
              </a:solidFill>
              <a:ln w="9525" cap="flat" cmpd="sng">
                <a:solidFill>
                  <a:srgbClr val="CFE2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5" name="Google Shape;735;p70"/>
              <p:cNvSpPr/>
              <p:nvPr/>
            </p:nvSpPr>
            <p:spPr>
              <a:xfrm>
                <a:off x="642775" y="1378850"/>
                <a:ext cx="2363700" cy="217800"/>
              </a:xfrm>
              <a:prstGeom prst="rect">
                <a:avLst/>
              </a:prstGeom>
              <a:solidFill>
                <a:srgbClr val="6D9EEB"/>
              </a:solidFill>
              <a:ln w="9525" cap="flat" cmpd="sng">
                <a:solidFill>
                  <a:srgbClr val="CFE2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736" name="Google Shape;736;p70"/>
              <p:cNvCxnSpPr>
                <a:stCxn id="735" idx="1"/>
                <a:endCxn id="735" idx="3"/>
              </p:cNvCxnSpPr>
              <p:nvPr/>
            </p:nvCxnSpPr>
            <p:spPr>
              <a:xfrm>
                <a:off x="642775" y="1487750"/>
                <a:ext cx="23637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1155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737" name="Google Shape;737;p70"/>
            <p:cNvSpPr txBox="1"/>
            <p:nvPr/>
          </p:nvSpPr>
          <p:spPr>
            <a:xfrm>
              <a:off x="4103790" y="2211724"/>
              <a:ext cx="436800" cy="513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latin typeface="Coming Soon"/>
                  <a:ea typeface="Coming Soon"/>
                  <a:cs typeface="Coming Soon"/>
                  <a:sym typeface="Coming Soon"/>
                </a:rPr>
                <a:t>1</a:t>
              </a:r>
              <a:endParaRPr sz="1600">
                <a:latin typeface="Coming Soon"/>
                <a:ea typeface="Coming Soon"/>
                <a:cs typeface="Coming Soon"/>
                <a:sym typeface="Coming Soon"/>
              </a:endParaRPr>
            </a:p>
          </p:txBody>
        </p:sp>
      </p:grpSp>
      <p:sp>
        <p:nvSpPr>
          <p:cNvPr id="738" name="Google Shape;738;p70"/>
          <p:cNvSpPr txBox="1"/>
          <p:nvPr/>
        </p:nvSpPr>
        <p:spPr>
          <a:xfrm>
            <a:off x="180975" y="292600"/>
            <a:ext cx="7018800" cy="13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removeItem(list, index)</a:t>
            </a:r>
            <a:endParaRPr sz="3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Removes the element in the given list at the given index</a:t>
            </a:r>
            <a:endParaRPr sz="1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All items to the right are shifted over</a:t>
            </a:r>
            <a:endParaRPr sz="1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The last index is removed from the list</a:t>
            </a:r>
            <a:endParaRPr sz="1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39" name="Google Shape;739;p70"/>
          <p:cNvSpPr/>
          <p:nvPr/>
        </p:nvSpPr>
        <p:spPr>
          <a:xfrm rot="-223980">
            <a:off x="7186396" y="1922774"/>
            <a:ext cx="465387" cy="463591"/>
          </a:xfrm>
          <a:prstGeom prst="foldedCorner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ming Soon"/>
                <a:ea typeface="Coming Soon"/>
                <a:cs typeface="Coming Soon"/>
                <a:sym typeface="Coming Soon"/>
              </a:rPr>
              <a:t>20</a:t>
            </a:r>
            <a:endParaRPr sz="2000"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740" name="Google Shape;740;p70"/>
          <p:cNvSpPr/>
          <p:nvPr/>
        </p:nvSpPr>
        <p:spPr>
          <a:xfrm rot="310863">
            <a:off x="8370144" y="1928293"/>
            <a:ext cx="465100" cy="463335"/>
          </a:xfrm>
          <a:prstGeom prst="foldedCorner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ming Soon"/>
                <a:ea typeface="Coming Soon"/>
                <a:cs typeface="Coming Soon"/>
                <a:sym typeface="Coming Soon"/>
              </a:rPr>
              <a:t>25</a:t>
            </a:r>
            <a:endParaRPr sz="2000"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741" name="Google Shape;741;p70"/>
          <p:cNvSpPr/>
          <p:nvPr/>
        </p:nvSpPr>
        <p:spPr>
          <a:xfrm rot="-223980">
            <a:off x="6008234" y="1922766"/>
            <a:ext cx="465387" cy="463591"/>
          </a:xfrm>
          <a:prstGeom prst="foldedCorner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ming Soon"/>
                <a:ea typeface="Coming Soon"/>
                <a:cs typeface="Coming Soon"/>
                <a:sym typeface="Coming Soon"/>
              </a:rPr>
              <a:t>10</a:t>
            </a:r>
            <a:endParaRPr sz="2000">
              <a:latin typeface="Coming Soon"/>
              <a:ea typeface="Coming Soon"/>
              <a:cs typeface="Coming Soon"/>
              <a:sym typeface="Coming Soon"/>
            </a:endParaRPr>
          </a:p>
        </p:txBody>
      </p:sp>
      <p:grpSp>
        <p:nvGrpSpPr>
          <p:cNvPr id="742" name="Google Shape;742;p70"/>
          <p:cNvGrpSpPr/>
          <p:nvPr/>
        </p:nvGrpSpPr>
        <p:grpSpPr>
          <a:xfrm>
            <a:off x="6729478" y="1903678"/>
            <a:ext cx="1150453" cy="502010"/>
            <a:chOff x="4050765" y="1895891"/>
            <a:chExt cx="2236060" cy="916747"/>
          </a:xfrm>
        </p:grpSpPr>
        <p:grpSp>
          <p:nvGrpSpPr>
            <p:cNvPr id="743" name="Google Shape;743;p70"/>
            <p:cNvGrpSpPr/>
            <p:nvPr/>
          </p:nvGrpSpPr>
          <p:grpSpPr>
            <a:xfrm>
              <a:off x="4050765" y="1895891"/>
              <a:ext cx="2236060" cy="916747"/>
              <a:chOff x="642775" y="1378850"/>
              <a:chExt cx="2363700" cy="1637925"/>
            </a:xfrm>
          </p:grpSpPr>
          <p:sp>
            <p:nvSpPr>
              <p:cNvPr id="744" name="Google Shape;744;p70"/>
              <p:cNvSpPr/>
              <p:nvPr/>
            </p:nvSpPr>
            <p:spPr>
              <a:xfrm>
                <a:off x="642775" y="1596575"/>
                <a:ext cx="2363700" cy="1420200"/>
              </a:xfrm>
              <a:prstGeom prst="rect">
                <a:avLst/>
              </a:prstGeom>
              <a:solidFill>
                <a:srgbClr val="00BEFF">
                  <a:alpha val="6150"/>
                </a:srgbClr>
              </a:solidFill>
              <a:ln w="9525" cap="flat" cmpd="sng">
                <a:solidFill>
                  <a:srgbClr val="CFE2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5" name="Google Shape;745;p70"/>
              <p:cNvSpPr/>
              <p:nvPr/>
            </p:nvSpPr>
            <p:spPr>
              <a:xfrm>
                <a:off x="642775" y="1378850"/>
                <a:ext cx="2363700" cy="217800"/>
              </a:xfrm>
              <a:prstGeom prst="rect">
                <a:avLst/>
              </a:prstGeom>
              <a:solidFill>
                <a:srgbClr val="6D9EEB"/>
              </a:solidFill>
              <a:ln w="9525" cap="flat" cmpd="sng">
                <a:solidFill>
                  <a:srgbClr val="CFE2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746" name="Google Shape;746;p70"/>
              <p:cNvCxnSpPr>
                <a:stCxn id="745" idx="1"/>
                <a:endCxn id="745" idx="3"/>
              </p:cNvCxnSpPr>
              <p:nvPr/>
            </p:nvCxnSpPr>
            <p:spPr>
              <a:xfrm>
                <a:off x="642775" y="1487750"/>
                <a:ext cx="23637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1155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747" name="Google Shape;747;p70"/>
            <p:cNvSpPr txBox="1"/>
            <p:nvPr/>
          </p:nvSpPr>
          <p:spPr>
            <a:xfrm>
              <a:off x="4103790" y="2211724"/>
              <a:ext cx="436800" cy="513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latin typeface="Coming Soon"/>
                  <a:ea typeface="Coming Soon"/>
                  <a:cs typeface="Coming Soon"/>
                  <a:sym typeface="Coming Soon"/>
                </a:rPr>
                <a:t>1</a:t>
              </a:r>
              <a:endParaRPr sz="1600">
                <a:latin typeface="Coming Soon"/>
                <a:ea typeface="Coming Soon"/>
                <a:cs typeface="Coming Soon"/>
                <a:sym typeface="Coming Soon"/>
              </a:endParaRPr>
            </a:p>
          </p:txBody>
        </p:sp>
      </p:grpSp>
      <p:grpSp>
        <p:nvGrpSpPr>
          <p:cNvPr id="748" name="Google Shape;748;p70"/>
          <p:cNvGrpSpPr/>
          <p:nvPr/>
        </p:nvGrpSpPr>
        <p:grpSpPr>
          <a:xfrm>
            <a:off x="7841389" y="1900151"/>
            <a:ext cx="1150453" cy="502010"/>
            <a:chOff x="4050765" y="1895891"/>
            <a:chExt cx="2236060" cy="916747"/>
          </a:xfrm>
        </p:grpSpPr>
        <p:grpSp>
          <p:nvGrpSpPr>
            <p:cNvPr id="749" name="Google Shape;749;p70"/>
            <p:cNvGrpSpPr/>
            <p:nvPr/>
          </p:nvGrpSpPr>
          <p:grpSpPr>
            <a:xfrm>
              <a:off x="4050765" y="1895891"/>
              <a:ext cx="2236060" cy="916747"/>
              <a:chOff x="642775" y="1378850"/>
              <a:chExt cx="2363700" cy="1637925"/>
            </a:xfrm>
          </p:grpSpPr>
          <p:sp>
            <p:nvSpPr>
              <p:cNvPr id="750" name="Google Shape;750;p70"/>
              <p:cNvSpPr/>
              <p:nvPr/>
            </p:nvSpPr>
            <p:spPr>
              <a:xfrm>
                <a:off x="642775" y="1596575"/>
                <a:ext cx="2363700" cy="1420200"/>
              </a:xfrm>
              <a:prstGeom prst="rect">
                <a:avLst/>
              </a:prstGeom>
              <a:solidFill>
                <a:srgbClr val="00BEFF">
                  <a:alpha val="6150"/>
                </a:srgbClr>
              </a:solidFill>
              <a:ln w="9525" cap="flat" cmpd="sng">
                <a:solidFill>
                  <a:srgbClr val="CFE2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1" name="Google Shape;751;p70"/>
              <p:cNvSpPr/>
              <p:nvPr/>
            </p:nvSpPr>
            <p:spPr>
              <a:xfrm>
                <a:off x="642775" y="1378850"/>
                <a:ext cx="2363700" cy="217800"/>
              </a:xfrm>
              <a:prstGeom prst="rect">
                <a:avLst/>
              </a:prstGeom>
              <a:solidFill>
                <a:srgbClr val="6D9EEB"/>
              </a:solidFill>
              <a:ln w="9525" cap="flat" cmpd="sng">
                <a:solidFill>
                  <a:srgbClr val="CFE2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752" name="Google Shape;752;p70"/>
              <p:cNvCxnSpPr>
                <a:stCxn id="751" idx="1"/>
                <a:endCxn id="751" idx="3"/>
              </p:cNvCxnSpPr>
              <p:nvPr/>
            </p:nvCxnSpPr>
            <p:spPr>
              <a:xfrm>
                <a:off x="642775" y="1487750"/>
                <a:ext cx="23637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1155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753" name="Google Shape;753;p70"/>
            <p:cNvSpPr txBox="1"/>
            <p:nvPr/>
          </p:nvSpPr>
          <p:spPr>
            <a:xfrm>
              <a:off x="4103790" y="2211724"/>
              <a:ext cx="436800" cy="513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latin typeface="Coming Soon"/>
                  <a:ea typeface="Coming Soon"/>
                  <a:cs typeface="Coming Soon"/>
                  <a:sym typeface="Coming Soon"/>
                </a:rPr>
                <a:t>2</a:t>
              </a:r>
              <a:endParaRPr sz="1600">
                <a:latin typeface="Coming Soon"/>
                <a:ea typeface="Coming Soon"/>
                <a:cs typeface="Coming Soon"/>
                <a:sym typeface="Coming Soon"/>
              </a:endParaRPr>
            </a:p>
          </p:txBody>
        </p:sp>
      </p:grpSp>
      <p:sp>
        <p:nvSpPr>
          <p:cNvPr id="754" name="Google Shape;754;p70"/>
          <p:cNvSpPr/>
          <p:nvPr/>
        </p:nvSpPr>
        <p:spPr>
          <a:xfrm rot="-223980">
            <a:off x="6008234" y="4208766"/>
            <a:ext cx="465387" cy="463591"/>
          </a:xfrm>
          <a:prstGeom prst="foldedCorner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ming Soon"/>
                <a:ea typeface="Coming Soon"/>
                <a:cs typeface="Coming Soon"/>
                <a:sym typeface="Coming Soon"/>
              </a:rPr>
              <a:t>25</a:t>
            </a:r>
            <a:endParaRPr sz="2000">
              <a:latin typeface="Coming Soon"/>
              <a:ea typeface="Coming Soon"/>
              <a:cs typeface="Coming Soon"/>
              <a:sym typeface="Coming Soon"/>
            </a:endParaRPr>
          </a:p>
        </p:txBody>
      </p:sp>
      <p:grpSp>
        <p:nvGrpSpPr>
          <p:cNvPr id="755" name="Google Shape;755;p70"/>
          <p:cNvGrpSpPr/>
          <p:nvPr/>
        </p:nvGrpSpPr>
        <p:grpSpPr>
          <a:xfrm>
            <a:off x="5613506" y="4186151"/>
            <a:ext cx="1150453" cy="502010"/>
            <a:chOff x="4050765" y="1895891"/>
            <a:chExt cx="2236060" cy="916747"/>
          </a:xfrm>
        </p:grpSpPr>
        <p:grpSp>
          <p:nvGrpSpPr>
            <p:cNvPr id="756" name="Google Shape;756;p70"/>
            <p:cNvGrpSpPr/>
            <p:nvPr/>
          </p:nvGrpSpPr>
          <p:grpSpPr>
            <a:xfrm>
              <a:off x="4050765" y="1895891"/>
              <a:ext cx="2236060" cy="916747"/>
              <a:chOff x="642775" y="1378850"/>
              <a:chExt cx="2363700" cy="1637925"/>
            </a:xfrm>
          </p:grpSpPr>
          <p:sp>
            <p:nvSpPr>
              <p:cNvPr id="757" name="Google Shape;757;p70"/>
              <p:cNvSpPr/>
              <p:nvPr/>
            </p:nvSpPr>
            <p:spPr>
              <a:xfrm>
                <a:off x="642775" y="1596575"/>
                <a:ext cx="2363700" cy="1420200"/>
              </a:xfrm>
              <a:prstGeom prst="rect">
                <a:avLst/>
              </a:prstGeom>
              <a:solidFill>
                <a:srgbClr val="00BEFF">
                  <a:alpha val="6150"/>
                </a:srgbClr>
              </a:solidFill>
              <a:ln w="9525" cap="flat" cmpd="sng">
                <a:solidFill>
                  <a:srgbClr val="CFE2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8" name="Google Shape;758;p70"/>
              <p:cNvSpPr/>
              <p:nvPr/>
            </p:nvSpPr>
            <p:spPr>
              <a:xfrm>
                <a:off x="642775" y="1378850"/>
                <a:ext cx="2363700" cy="217800"/>
              </a:xfrm>
              <a:prstGeom prst="rect">
                <a:avLst/>
              </a:prstGeom>
              <a:solidFill>
                <a:srgbClr val="6D9EEB"/>
              </a:solidFill>
              <a:ln w="9525" cap="flat" cmpd="sng">
                <a:solidFill>
                  <a:srgbClr val="CFE2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759" name="Google Shape;759;p70"/>
              <p:cNvCxnSpPr>
                <a:stCxn id="758" idx="1"/>
                <a:endCxn id="758" idx="3"/>
              </p:cNvCxnSpPr>
              <p:nvPr/>
            </p:nvCxnSpPr>
            <p:spPr>
              <a:xfrm>
                <a:off x="642775" y="1487750"/>
                <a:ext cx="23637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1155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760" name="Google Shape;760;p70"/>
            <p:cNvSpPr txBox="1"/>
            <p:nvPr/>
          </p:nvSpPr>
          <p:spPr>
            <a:xfrm>
              <a:off x="4103790" y="2211724"/>
              <a:ext cx="436800" cy="513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latin typeface="Coming Soon"/>
                  <a:ea typeface="Coming Soon"/>
                  <a:cs typeface="Coming Soon"/>
                  <a:sym typeface="Coming Soon"/>
                </a:rPr>
                <a:t>0</a:t>
              </a:r>
              <a:endParaRPr sz="1600">
                <a:latin typeface="Coming Soon"/>
                <a:ea typeface="Coming Soon"/>
                <a:cs typeface="Coming Soon"/>
                <a:sym typeface="Coming Soon"/>
              </a:endParaRPr>
            </a:p>
          </p:txBody>
        </p:sp>
      </p:grpSp>
      <p:grpSp>
        <p:nvGrpSpPr>
          <p:cNvPr id="761" name="Google Shape;761;p70"/>
          <p:cNvGrpSpPr/>
          <p:nvPr/>
        </p:nvGrpSpPr>
        <p:grpSpPr>
          <a:xfrm>
            <a:off x="5613506" y="1900151"/>
            <a:ext cx="1150453" cy="502010"/>
            <a:chOff x="4050765" y="1895891"/>
            <a:chExt cx="2236060" cy="916747"/>
          </a:xfrm>
        </p:grpSpPr>
        <p:grpSp>
          <p:nvGrpSpPr>
            <p:cNvPr id="762" name="Google Shape;762;p70"/>
            <p:cNvGrpSpPr/>
            <p:nvPr/>
          </p:nvGrpSpPr>
          <p:grpSpPr>
            <a:xfrm>
              <a:off x="4050765" y="1895891"/>
              <a:ext cx="2236060" cy="916747"/>
              <a:chOff x="642775" y="1378850"/>
              <a:chExt cx="2363700" cy="1637925"/>
            </a:xfrm>
          </p:grpSpPr>
          <p:sp>
            <p:nvSpPr>
              <p:cNvPr id="763" name="Google Shape;763;p70"/>
              <p:cNvSpPr/>
              <p:nvPr/>
            </p:nvSpPr>
            <p:spPr>
              <a:xfrm>
                <a:off x="642775" y="1596575"/>
                <a:ext cx="2363700" cy="1420200"/>
              </a:xfrm>
              <a:prstGeom prst="rect">
                <a:avLst/>
              </a:prstGeom>
              <a:solidFill>
                <a:srgbClr val="00BEFF">
                  <a:alpha val="6150"/>
                </a:srgbClr>
              </a:solidFill>
              <a:ln w="9525" cap="flat" cmpd="sng">
                <a:solidFill>
                  <a:srgbClr val="CFE2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4" name="Google Shape;764;p70"/>
              <p:cNvSpPr/>
              <p:nvPr/>
            </p:nvSpPr>
            <p:spPr>
              <a:xfrm>
                <a:off x="642775" y="1378850"/>
                <a:ext cx="2363700" cy="217800"/>
              </a:xfrm>
              <a:prstGeom prst="rect">
                <a:avLst/>
              </a:prstGeom>
              <a:solidFill>
                <a:srgbClr val="6D9EEB"/>
              </a:solidFill>
              <a:ln w="9525" cap="flat" cmpd="sng">
                <a:solidFill>
                  <a:srgbClr val="CFE2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765" name="Google Shape;765;p70"/>
              <p:cNvCxnSpPr>
                <a:stCxn id="764" idx="1"/>
                <a:endCxn id="764" idx="3"/>
              </p:cNvCxnSpPr>
              <p:nvPr/>
            </p:nvCxnSpPr>
            <p:spPr>
              <a:xfrm>
                <a:off x="642775" y="1487750"/>
                <a:ext cx="23637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1155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766" name="Google Shape;766;p70"/>
            <p:cNvSpPr txBox="1"/>
            <p:nvPr/>
          </p:nvSpPr>
          <p:spPr>
            <a:xfrm>
              <a:off x="4103790" y="2211724"/>
              <a:ext cx="436800" cy="513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latin typeface="Coming Soon"/>
                  <a:ea typeface="Coming Soon"/>
                  <a:cs typeface="Coming Soon"/>
                  <a:sym typeface="Coming Soon"/>
                </a:rPr>
                <a:t>0</a:t>
              </a:r>
              <a:endParaRPr sz="1600">
                <a:latin typeface="Coming Soon"/>
                <a:ea typeface="Coming Soon"/>
                <a:cs typeface="Coming Soon"/>
                <a:sym typeface="Coming Soon"/>
              </a:endParaRPr>
            </a:p>
          </p:txBody>
        </p:sp>
      </p:grpSp>
      <p:sp>
        <p:nvSpPr>
          <p:cNvPr id="767" name="Google Shape;767;p70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5 Lesson 1 - Activity</a:t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768" name="Google Shape;768;p70"/>
          <p:cNvGrpSpPr/>
          <p:nvPr/>
        </p:nvGrpSpPr>
        <p:grpSpPr>
          <a:xfrm rot="5400000">
            <a:off x="4589218" y="1437290"/>
            <a:ext cx="1056091" cy="1009155"/>
            <a:chOff x="4050765" y="1895891"/>
            <a:chExt cx="2236060" cy="916747"/>
          </a:xfrm>
        </p:grpSpPr>
        <p:grpSp>
          <p:nvGrpSpPr>
            <p:cNvPr id="769" name="Google Shape;769;p70"/>
            <p:cNvGrpSpPr/>
            <p:nvPr/>
          </p:nvGrpSpPr>
          <p:grpSpPr>
            <a:xfrm>
              <a:off x="4050765" y="1895891"/>
              <a:ext cx="2236060" cy="916747"/>
              <a:chOff x="642775" y="1378850"/>
              <a:chExt cx="2363700" cy="1637925"/>
            </a:xfrm>
          </p:grpSpPr>
          <p:sp>
            <p:nvSpPr>
              <p:cNvPr id="770" name="Google Shape;770;p70"/>
              <p:cNvSpPr/>
              <p:nvPr/>
            </p:nvSpPr>
            <p:spPr>
              <a:xfrm>
                <a:off x="642775" y="1596575"/>
                <a:ext cx="2363700" cy="1420200"/>
              </a:xfrm>
              <a:prstGeom prst="rect">
                <a:avLst/>
              </a:prstGeom>
              <a:solidFill>
                <a:srgbClr val="00BEFF">
                  <a:alpha val="6150"/>
                </a:srgbClr>
              </a:solidFill>
              <a:ln w="9525" cap="flat" cmpd="sng">
                <a:solidFill>
                  <a:srgbClr val="CFE2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1" name="Google Shape;771;p70"/>
              <p:cNvSpPr/>
              <p:nvPr/>
            </p:nvSpPr>
            <p:spPr>
              <a:xfrm>
                <a:off x="642775" y="1378850"/>
                <a:ext cx="2363700" cy="217800"/>
              </a:xfrm>
              <a:prstGeom prst="rect">
                <a:avLst/>
              </a:prstGeom>
              <a:solidFill>
                <a:srgbClr val="6D9EEB"/>
              </a:solidFill>
              <a:ln w="9525" cap="flat" cmpd="sng">
                <a:solidFill>
                  <a:srgbClr val="CFE2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772" name="Google Shape;772;p70"/>
              <p:cNvCxnSpPr>
                <a:stCxn id="771" idx="1"/>
                <a:endCxn id="771" idx="3"/>
              </p:cNvCxnSpPr>
              <p:nvPr/>
            </p:nvCxnSpPr>
            <p:spPr>
              <a:xfrm rot="10800000">
                <a:off x="1824625" y="305900"/>
                <a:ext cx="0" cy="23637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1155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773" name="Google Shape;773;p70"/>
            <p:cNvSpPr txBox="1"/>
            <p:nvPr/>
          </p:nvSpPr>
          <p:spPr>
            <a:xfrm rot="-5400000">
              <a:off x="4136141" y="1893155"/>
              <a:ext cx="866100" cy="949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Coming Soon"/>
                  <a:ea typeface="Coming Soon"/>
                  <a:cs typeface="Coming Soon"/>
                  <a:sym typeface="Coming Soon"/>
                </a:rPr>
                <a:t>myNumbers</a:t>
              </a:r>
              <a:endParaRPr sz="1000">
                <a:latin typeface="Coming Soon"/>
                <a:ea typeface="Coming Soon"/>
                <a:cs typeface="Coming Soon"/>
                <a:sym typeface="Coming Soon"/>
              </a:endParaRPr>
            </a:p>
          </p:txBody>
        </p:sp>
      </p:grpSp>
      <p:pic>
        <p:nvPicPr>
          <p:cNvPr id="774" name="Google Shape;774;p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5538401" y="1642661"/>
            <a:ext cx="114161" cy="43402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5" name="Google Shape;775;p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6689659" y="1968238"/>
            <a:ext cx="114161" cy="43402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6" name="Google Shape;776;p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7782298" y="1934223"/>
            <a:ext cx="114161" cy="434020"/>
          </a:xfrm>
          <a:prstGeom prst="rect">
            <a:avLst/>
          </a:prstGeom>
          <a:noFill/>
          <a:ln>
            <a:noFill/>
          </a:ln>
        </p:spPr>
      </p:pic>
      <p:sp>
        <p:nvSpPr>
          <p:cNvPr id="777" name="Google Shape;777;p70"/>
          <p:cNvSpPr txBox="1"/>
          <p:nvPr/>
        </p:nvSpPr>
        <p:spPr>
          <a:xfrm>
            <a:off x="341750" y="1795050"/>
            <a:ext cx="4872300" cy="29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00</a:t>
            </a: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var 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myNumbers = [10,20,25];</a:t>
            </a:r>
            <a:b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01</a:t>
            </a: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removeItem(myNumbers,1);</a:t>
            </a:r>
            <a:b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02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removeItem(myNumbers,0);</a:t>
            </a:r>
            <a:endParaRPr sz="2000">
              <a:highlight>
                <a:srgbClr val="FCE5CD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778" name="Google Shape;778;p70"/>
          <p:cNvGrpSpPr/>
          <p:nvPr/>
        </p:nvGrpSpPr>
        <p:grpSpPr>
          <a:xfrm rot="5400000">
            <a:off x="4589218" y="2580290"/>
            <a:ext cx="1056091" cy="1009155"/>
            <a:chOff x="4050765" y="1895891"/>
            <a:chExt cx="2236060" cy="916747"/>
          </a:xfrm>
        </p:grpSpPr>
        <p:grpSp>
          <p:nvGrpSpPr>
            <p:cNvPr id="779" name="Google Shape;779;p70"/>
            <p:cNvGrpSpPr/>
            <p:nvPr/>
          </p:nvGrpSpPr>
          <p:grpSpPr>
            <a:xfrm>
              <a:off x="4050765" y="1895891"/>
              <a:ext cx="2236060" cy="916747"/>
              <a:chOff x="642775" y="1378850"/>
              <a:chExt cx="2363700" cy="1637925"/>
            </a:xfrm>
          </p:grpSpPr>
          <p:sp>
            <p:nvSpPr>
              <p:cNvPr id="780" name="Google Shape;780;p70"/>
              <p:cNvSpPr/>
              <p:nvPr/>
            </p:nvSpPr>
            <p:spPr>
              <a:xfrm>
                <a:off x="642775" y="1596575"/>
                <a:ext cx="2363700" cy="1420200"/>
              </a:xfrm>
              <a:prstGeom prst="rect">
                <a:avLst/>
              </a:prstGeom>
              <a:solidFill>
                <a:srgbClr val="00BEFF">
                  <a:alpha val="6150"/>
                </a:srgbClr>
              </a:solidFill>
              <a:ln w="9525" cap="flat" cmpd="sng">
                <a:solidFill>
                  <a:srgbClr val="CFE2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" name="Google Shape;781;p70"/>
              <p:cNvSpPr/>
              <p:nvPr/>
            </p:nvSpPr>
            <p:spPr>
              <a:xfrm>
                <a:off x="642775" y="1378850"/>
                <a:ext cx="2363700" cy="217800"/>
              </a:xfrm>
              <a:prstGeom prst="rect">
                <a:avLst/>
              </a:prstGeom>
              <a:solidFill>
                <a:srgbClr val="6D9EEB"/>
              </a:solidFill>
              <a:ln w="9525" cap="flat" cmpd="sng">
                <a:solidFill>
                  <a:srgbClr val="CFE2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782" name="Google Shape;782;p70"/>
              <p:cNvCxnSpPr>
                <a:stCxn id="781" idx="1"/>
                <a:endCxn id="781" idx="3"/>
              </p:cNvCxnSpPr>
              <p:nvPr/>
            </p:nvCxnSpPr>
            <p:spPr>
              <a:xfrm rot="10800000">
                <a:off x="1824625" y="305900"/>
                <a:ext cx="0" cy="23637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1155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783" name="Google Shape;783;p70"/>
            <p:cNvSpPr txBox="1"/>
            <p:nvPr/>
          </p:nvSpPr>
          <p:spPr>
            <a:xfrm rot="-5400000">
              <a:off x="4136141" y="1893155"/>
              <a:ext cx="866100" cy="949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Coming Soon"/>
                  <a:ea typeface="Coming Soon"/>
                  <a:cs typeface="Coming Soon"/>
                  <a:sym typeface="Coming Soon"/>
                </a:rPr>
                <a:t>myNumbers</a:t>
              </a:r>
              <a:endParaRPr sz="1000">
                <a:latin typeface="Coming Soon"/>
                <a:ea typeface="Coming Soon"/>
                <a:cs typeface="Coming Soon"/>
                <a:sym typeface="Coming Soon"/>
              </a:endParaRPr>
            </a:p>
          </p:txBody>
        </p:sp>
      </p:grpSp>
      <p:pic>
        <p:nvPicPr>
          <p:cNvPr id="784" name="Google Shape;784;p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5538401" y="2785661"/>
            <a:ext cx="114161" cy="43402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5" name="Google Shape;785;p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6689659" y="3111238"/>
            <a:ext cx="114161" cy="43402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86" name="Google Shape;786;p70"/>
          <p:cNvGrpSpPr/>
          <p:nvPr/>
        </p:nvGrpSpPr>
        <p:grpSpPr>
          <a:xfrm rot="5400000">
            <a:off x="4589218" y="3723290"/>
            <a:ext cx="1056091" cy="1009155"/>
            <a:chOff x="4050765" y="1895891"/>
            <a:chExt cx="2236060" cy="916747"/>
          </a:xfrm>
        </p:grpSpPr>
        <p:grpSp>
          <p:nvGrpSpPr>
            <p:cNvPr id="787" name="Google Shape;787;p70"/>
            <p:cNvGrpSpPr/>
            <p:nvPr/>
          </p:nvGrpSpPr>
          <p:grpSpPr>
            <a:xfrm>
              <a:off x="4050765" y="1895891"/>
              <a:ext cx="2236060" cy="916747"/>
              <a:chOff x="642775" y="1378850"/>
              <a:chExt cx="2363700" cy="1637925"/>
            </a:xfrm>
          </p:grpSpPr>
          <p:sp>
            <p:nvSpPr>
              <p:cNvPr id="788" name="Google Shape;788;p70"/>
              <p:cNvSpPr/>
              <p:nvPr/>
            </p:nvSpPr>
            <p:spPr>
              <a:xfrm>
                <a:off x="642775" y="1596575"/>
                <a:ext cx="2363700" cy="1420200"/>
              </a:xfrm>
              <a:prstGeom prst="rect">
                <a:avLst/>
              </a:prstGeom>
              <a:solidFill>
                <a:srgbClr val="00BEFF">
                  <a:alpha val="6150"/>
                </a:srgbClr>
              </a:solidFill>
              <a:ln w="9525" cap="flat" cmpd="sng">
                <a:solidFill>
                  <a:srgbClr val="CFE2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9" name="Google Shape;789;p70"/>
              <p:cNvSpPr/>
              <p:nvPr/>
            </p:nvSpPr>
            <p:spPr>
              <a:xfrm>
                <a:off x="642775" y="1378850"/>
                <a:ext cx="2363700" cy="217800"/>
              </a:xfrm>
              <a:prstGeom prst="rect">
                <a:avLst/>
              </a:prstGeom>
              <a:solidFill>
                <a:srgbClr val="6D9EEB"/>
              </a:solidFill>
              <a:ln w="9525" cap="flat" cmpd="sng">
                <a:solidFill>
                  <a:srgbClr val="CFE2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790" name="Google Shape;790;p70"/>
              <p:cNvCxnSpPr>
                <a:stCxn id="789" idx="1"/>
                <a:endCxn id="789" idx="3"/>
              </p:cNvCxnSpPr>
              <p:nvPr/>
            </p:nvCxnSpPr>
            <p:spPr>
              <a:xfrm rot="10800000">
                <a:off x="1824625" y="305900"/>
                <a:ext cx="0" cy="23637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1155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791" name="Google Shape;791;p70"/>
            <p:cNvSpPr txBox="1"/>
            <p:nvPr/>
          </p:nvSpPr>
          <p:spPr>
            <a:xfrm rot="-5400000">
              <a:off x="4136141" y="1893155"/>
              <a:ext cx="866100" cy="949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Coming Soon"/>
                  <a:ea typeface="Coming Soon"/>
                  <a:cs typeface="Coming Soon"/>
                  <a:sym typeface="Coming Soon"/>
                </a:rPr>
                <a:t>myNumbers</a:t>
              </a:r>
              <a:endParaRPr sz="1000">
                <a:latin typeface="Coming Soon"/>
                <a:ea typeface="Coming Soon"/>
                <a:cs typeface="Coming Soon"/>
                <a:sym typeface="Coming Soon"/>
              </a:endParaRPr>
            </a:p>
          </p:txBody>
        </p:sp>
      </p:grpSp>
      <p:pic>
        <p:nvPicPr>
          <p:cNvPr id="792" name="Google Shape;792;p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5538401" y="3928661"/>
            <a:ext cx="114161" cy="434020"/>
          </a:xfrm>
          <a:prstGeom prst="rect">
            <a:avLst/>
          </a:prstGeom>
          <a:noFill/>
          <a:ln>
            <a:noFill/>
          </a:ln>
        </p:spPr>
      </p:pic>
      <p:sp>
        <p:nvSpPr>
          <p:cNvPr id="793" name="Google Shape;793;p70"/>
          <p:cNvSpPr txBox="1"/>
          <p:nvPr/>
        </p:nvSpPr>
        <p:spPr>
          <a:xfrm>
            <a:off x="341750" y="4194100"/>
            <a:ext cx="3185100" cy="90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Proxima Nova"/>
                <a:ea typeface="Proxima Nova"/>
                <a:cs typeface="Proxima Nova"/>
                <a:sym typeface="Proxima Nova"/>
              </a:rPr>
              <a:t>Do This: </a:t>
            </a: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Discuss what the list will contain after line 02 runs.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794" name="Google Shape;794;p70"/>
          <p:cNvGrpSpPr/>
          <p:nvPr/>
        </p:nvGrpSpPr>
        <p:grpSpPr>
          <a:xfrm>
            <a:off x="89100" y="4739882"/>
            <a:ext cx="324008" cy="322851"/>
            <a:chOff x="0" y="3867912"/>
            <a:chExt cx="1280160" cy="1275588"/>
          </a:xfrm>
        </p:grpSpPr>
        <p:sp>
          <p:nvSpPr>
            <p:cNvPr id="795" name="Google Shape;795;p70"/>
            <p:cNvSpPr/>
            <p:nvPr/>
          </p:nvSpPr>
          <p:spPr>
            <a:xfrm>
              <a:off x="0" y="4229100"/>
              <a:ext cx="914400" cy="9144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FFA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70"/>
            <p:cNvSpPr/>
            <p:nvPr/>
          </p:nvSpPr>
          <p:spPr>
            <a:xfrm>
              <a:off x="182880" y="4050792"/>
              <a:ext cx="914400" cy="9144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FFA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70"/>
            <p:cNvSpPr/>
            <p:nvPr/>
          </p:nvSpPr>
          <p:spPr>
            <a:xfrm>
              <a:off x="365760" y="3867912"/>
              <a:ext cx="914400" cy="9144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FFA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798" name="Google Shape;798;p70"/>
          <p:cNvCxnSpPr>
            <a:stCxn id="750" idx="2"/>
            <a:endCxn id="735" idx="0"/>
          </p:cNvCxnSpPr>
          <p:nvPr/>
        </p:nvCxnSpPr>
        <p:spPr>
          <a:xfrm flipH="1">
            <a:off x="7304816" y="2402161"/>
            <a:ext cx="1111800" cy="653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92</Words>
  <Application>Microsoft Office PowerPoint</Application>
  <PresentationFormat>On-screen Show (16:9)</PresentationFormat>
  <Paragraphs>26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Proxima Nova</vt:lpstr>
      <vt:lpstr>Arial</vt:lpstr>
      <vt:lpstr>Consolas</vt:lpstr>
      <vt:lpstr>Coming Soon</vt:lpstr>
      <vt:lpstr>Simple Light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2023-10-08T17:04:53Z</dcterms:modified>
</cp:coreProperties>
</file>