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5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6ba9a3838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6ba9a3838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25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6" name="Google Shape;3456;p253"/>
          <p:cNvSpPr txBox="1"/>
          <p:nvPr/>
        </p:nvSpPr>
        <p:spPr>
          <a:xfrm>
            <a:off x="3994950" y="1142325"/>
            <a:ext cx="50580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4: Prepare to Build Your App: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partner...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Fill out the tables on pages 4-6 of the Planning Guide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7" name="Google Shape;3457;p2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58" name="Google Shape;3458;p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1325"/>
            <a:ext cx="2841678" cy="378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59" name="Google Shape;3459;p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75" y="1401750"/>
            <a:ext cx="2631300" cy="35860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60" name="Google Shape;3460;p2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675" y="1056100"/>
            <a:ext cx="3049025" cy="2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2023-10-08T17:09:08Z</dcterms:modified>
</cp:coreProperties>
</file>