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6" r:id="rId2"/>
  </p:sldMasterIdLst>
  <p:notesMasterIdLst>
    <p:notesMasterId r:id="rId4"/>
  </p:notesMasterIdLst>
  <p:sldIdLst>
    <p:sldId id="459"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6ba9a38385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3" name="Google Shape;3463;g6ba9a38385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3.jpg"/><Relationship Id="rId5" Type="http://schemas.openxmlformats.org/officeDocument/2006/relationships/hyperlink" Target="http://www.youtube.com/watch?v=RFBjFclKJZU"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4"/>
        <p:cNvGrpSpPr/>
        <p:nvPr/>
      </p:nvGrpSpPr>
      <p:grpSpPr>
        <a:xfrm>
          <a:off x="0" y="0"/>
          <a:ext cx="0" cy="0"/>
          <a:chOff x="0" y="0"/>
          <a:chExt cx="0" cy="0"/>
        </a:xfrm>
      </p:grpSpPr>
      <p:sp>
        <p:nvSpPr>
          <p:cNvPr id="3465" name="Google Shape;3465;p254"/>
          <p:cNvSpPr txBox="1"/>
          <p:nvPr/>
        </p:nvSpPr>
        <p:spPr>
          <a:xfrm>
            <a:off x="597575" y="306100"/>
            <a:ext cx="7864500" cy="7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Hackathon Project</a:t>
            </a:r>
            <a:endParaRPr sz="3600" b="1">
              <a:latin typeface="Proxima Nova"/>
              <a:ea typeface="Proxima Nova"/>
              <a:cs typeface="Proxima Nova"/>
              <a:sym typeface="Proxima Nova"/>
            </a:endParaRPr>
          </a:p>
        </p:txBody>
      </p:sp>
      <p:sp>
        <p:nvSpPr>
          <p:cNvPr id="3466" name="Google Shape;3466;p254"/>
          <p:cNvSpPr txBox="1"/>
          <p:nvPr/>
        </p:nvSpPr>
        <p:spPr>
          <a:xfrm>
            <a:off x="3994950" y="1142325"/>
            <a:ext cx="5058000" cy="17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Step 5: Test Screens: </a:t>
            </a:r>
            <a:r>
              <a:rPr lang="en" sz="1800">
                <a:latin typeface="Proxima Nova"/>
                <a:ea typeface="Proxima Nova"/>
                <a:cs typeface="Proxima Nova"/>
                <a:sym typeface="Proxima Nova"/>
              </a:rPr>
              <a:t>With a partner...</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Build a quick version of the screens which includes all elements with their proper element IDs. Do not worry about design at all. This is purely to allow the programmer the ability to test their code as they go along.</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3467" name="Google Shape;3467;p254"/>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14 - Activity</a:t>
            </a:r>
            <a:endParaRPr>
              <a:solidFill>
                <a:srgbClr val="FFFFFF"/>
              </a:solidFill>
            </a:endParaRPr>
          </a:p>
        </p:txBody>
      </p:sp>
      <p:pic>
        <p:nvPicPr>
          <p:cNvPr id="3468" name="Google Shape;3468;p254"/>
          <p:cNvPicPr preferRelativeResize="0"/>
          <p:nvPr/>
        </p:nvPicPr>
        <p:blipFill>
          <a:blip r:embed="rId4">
            <a:alphaModFix/>
          </a:blip>
          <a:stretch>
            <a:fillRect/>
          </a:stretch>
        </p:blipFill>
        <p:spPr>
          <a:xfrm>
            <a:off x="1117800" y="1056100"/>
            <a:ext cx="2108749" cy="3782600"/>
          </a:xfrm>
          <a:prstGeom prst="rect">
            <a:avLst/>
          </a:prstGeom>
          <a:noFill/>
          <a:ln>
            <a:noFill/>
          </a:ln>
        </p:spPr>
      </p:pic>
      <p:pic>
        <p:nvPicPr>
          <p:cNvPr id="3469" name="Google Shape;3469;p254" descr="Start learning at http://code.org/  &#10; &#10;Stay in touch with us! &#10;• on Twitter https://twitter.com/codeorg &#10;• on Facebook https://www.facebook.com/Code.org &#10;• on Instagram https://instagram.com/codeorg &#10;• on Tumblr https://blog.code.org  &#10;• on LinkedIn https://www.linkedin.com/company/code-org &#10;• on Google+ https://google.com/+codeorg" title="Timer 3m">
            <a:hlinkClick r:id="rId5"/>
          </p:cNvPr>
          <p:cNvPicPr preferRelativeResize="0"/>
          <p:nvPr/>
        </p:nvPicPr>
        <p:blipFill>
          <a:blip r:embed="rId6">
            <a:alphaModFix/>
          </a:blip>
          <a:stretch>
            <a:fillRect/>
          </a:stretch>
        </p:blipFill>
        <p:spPr>
          <a:xfrm>
            <a:off x="6016949" y="2967650"/>
            <a:ext cx="2609700" cy="19572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61</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2023-10-08T17:09:09Z</dcterms:modified>
</cp:coreProperties>
</file>