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460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" name="Google Shape;3471;g6bd9a2080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2" name="Google Shape;3472;g6bd9a2080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4" name="Google Shape;3474;p255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Hackathon Project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75" name="Google Shape;3475;p255"/>
          <p:cNvSpPr txBox="1"/>
          <p:nvPr/>
        </p:nvSpPr>
        <p:spPr>
          <a:xfrm>
            <a:off x="519675" y="1142325"/>
            <a:ext cx="8095500" cy="38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Choose Your Roles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Programmer: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Responsible for the majority of the programming. Needs to communicate decisions with the designer.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Designer: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Responsible for the design of the app. Pair programs with the programmer as needed.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76" name="Google Shape;3476;p25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14 -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47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2023-10-08T17:09:11Z</dcterms:modified>
</cp:coreProperties>
</file>