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7" r:id="rId2"/>
  </p:sldMasterIdLst>
  <p:notesMasterIdLst>
    <p:notesMasterId r:id="rId4"/>
  </p:notesMasterIdLst>
  <p:sldIdLst>
    <p:sldId id="462"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BEF66-B289-4528-98BE-0FAD910FEF32}">
  <a:tblStyle styleId="{A75BEF66-B289-4528-98BE-0FAD910FEF32}" styleName="Table_0">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AB6223-DEE0-4DF5-BBEB-09A0E3B23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6"/>
        <p:cNvGrpSpPr/>
        <p:nvPr/>
      </p:nvGrpSpPr>
      <p:grpSpPr>
        <a:xfrm>
          <a:off x="0" y="0"/>
          <a:ext cx="0" cy="0"/>
          <a:chOff x="0" y="0"/>
          <a:chExt cx="0" cy="0"/>
        </a:xfrm>
      </p:grpSpPr>
      <p:sp>
        <p:nvSpPr>
          <p:cNvPr id="3487" name="Google Shape;3487;g9953a6f25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8" name="Google Shape;3488;g9953a6f25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4"/>
        <p:cNvGrpSpPr/>
        <p:nvPr/>
      </p:nvGrpSpPr>
      <p:grpSpPr>
        <a:xfrm>
          <a:off x="0" y="0"/>
          <a:ext cx="0" cy="0"/>
          <a:chOff x="0" y="0"/>
          <a:chExt cx="0" cy="0"/>
        </a:xfrm>
      </p:grpSpPr>
      <p:sp>
        <p:nvSpPr>
          <p:cNvPr id="155" name="Google Shape;15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7" name="Google Shape;157;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8" name="Google Shape;15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4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4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84"/>
        <p:cNvGrpSpPr/>
        <p:nvPr/>
      </p:nvGrpSpPr>
      <p:grpSpPr>
        <a:xfrm>
          <a:off x="0" y="0"/>
          <a:ext cx="0" cy="0"/>
          <a:chOff x="0" y="0"/>
          <a:chExt cx="0" cy="0"/>
        </a:xfrm>
      </p:grpSpPr>
      <p:sp>
        <p:nvSpPr>
          <p:cNvPr id="185" name="Google Shape;185;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6" name="Google Shape;18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9"/>
        <p:cNvGrpSpPr/>
        <p:nvPr/>
      </p:nvGrpSpPr>
      <p:grpSpPr>
        <a:xfrm>
          <a:off x="0" y="0"/>
          <a:ext cx="0" cy="0"/>
          <a:chOff x="0" y="0"/>
          <a:chExt cx="0" cy="0"/>
        </a:xfrm>
      </p:grpSpPr>
      <p:sp>
        <p:nvSpPr>
          <p:cNvPr id="140" name="Google Shape;140;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1" name="Google Shape;141;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42" name="Google Shape;14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89"/>
        <p:cNvGrpSpPr/>
        <p:nvPr/>
      </p:nvGrpSpPr>
      <p:grpSpPr>
        <a:xfrm>
          <a:off x="0" y="0"/>
          <a:ext cx="0" cy="0"/>
          <a:chOff x="0" y="0"/>
          <a:chExt cx="0" cy="0"/>
        </a:xfrm>
      </p:grpSpPr>
      <p:sp>
        <p:nvSpPr>
          <p:cNvPr id="3490" name="Google Shape;3490;p257"/>
          <p:cNvSpPr txBox="1"/>
          <p:nvPr/>
        </p:nvSpPr>
        <p:spPr>
          <a:xfrm>
            <a:off x="0" y="421925"/>
            <a:ext cx="9144000" cy="4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Designer, ready to share your screens with the programmer? Follow the steps below. </a:t>
            </a:r>
            <a:endParaRPr sz="3600">
              <a:solidFill>
                <a:schemeClr val="dk1"/>
              </a:solidFill>
              <a:latin typeface="Proxima Nova"/>
              <a:ea typeface="Proxima Nova"/>
              <a:cs typeface="Proxima Nova"/>
              <a:sym typeface="Proxima Nova"/>
            </a:endParaRPr>
          </a:p>
        </p:txBody>
      </p:sp>
      <p:sp>
        <p:nvSpPr>
          <p:cNvPr id="3491" name="Google Shape;3491;p257"/>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5 Lesson 14 - Activity</a:t>
            </a:r>
            <a:endParaRPr>
              <a:solidFill>
                <a:srgbClr val="FFFFFF"/>
              </a:solidFill>
            </a:endParaRPr>
          </a:p>
        </p:txBody>
      </p:sp>
      <p:sp>
        <p:nvSpPr>
          <p:cNvPr id="3492" name="Google Shape;3492;p257"/>
          <p:cNvSpPr txBox="1"/>
          <p:nvPr/>
        </p:nvSpPr>
        <p:spPr>
          <a:xfrm>
            <a:off x="482250" y="1935000"/>
            <a:ext cx="4704300" cy="286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latin typeface="Proxima Nova"/>
                <a:ea typeface="Proxima Nova"/>
                <a:cs typeface="Proxima Nova"/>
                <a:sym typeface="Proxima Nova"/>
              </a:rPr>
              <a:t>-</a:t>
            </a:r>
            <a:r>
              <a:rPr lang="en" b="1">
                <a:solidFill>
                  <a:srgbClr val="E06666"/>
                </a:solidFill>
                <a:latin typeface="Proxima Nova"/>
                <a:ea typeface="Proxima Nova"/>
                <a:cs typeface="Proxima Nova"/>
                <a:sym typeface="Proxima Nova"/>
              </a:rPr>
              <a:t> </a:t>
            </a:r>
            <a:r>
              <a:rPr lang="en">
                <a:latin typeface="Proxima Nova"/>
                <a:ea typeface="Proxima Nova"/>
                <a:cs typeface="Proxima Nova"/>
                <a:sym typeface="Proxima Nova"/>
              </a:rPr>
              <a:t>Add a blank screen.</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latin typeface="Proxima Nova"/>
                <a:ea typeface="Proxima Nova"/>
                <a:cs typeface="Proxima Nova"/>
                <a:sym typeface="Proxima Nova"/>
              </a:rPr>
              <a:t>-</a:t>
            </a:r>
            <a:r>
              <a:rPr lang="en">
                <a:latin typeface="Proxima Nova"/>
                <a:ea typeface="Proxima Nova"/>
                <a:cs typeface="Proxima Nova"/>
                <a:sym typeface="Proxima Nova"/>
              </a:rPr>
              <a:t> Delete the old project screens (the placeholders).</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Click the screen dropdown, then click "Import screen"</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C27BA0"/>
                </a:solidFill>
                <a:latin typeface="Proxima Nova"/>
                <a:ea typeface="Proxima Nova"/>
                <a:cs typeface="Proxima Nova"/>
                <a:sym typeface="Proxima Nova"/>
              </a:rPr>
              <a:t>Designer</a:t>
            </a:r>
            <a:r>
              <a:rPr lang="en" b="1">
                <a:solidFill>
                  <a:srgbClr val="8E7CC3"/>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Click to share your project. Copy the link and send to the </a:t>
            </a:r>
            <a:r>
              <a:rPr lang="en" b="1">
                <a:solidFill>
                  <a:srgbClr val="8E7CC3"/>
                </a:solidFill>
                <a:latin typeface="Proxima Nova"/>
                <a:ea typeface="Proxima Nova"/>
                <a:cs typeface="Proxima Nova"/>
                <a:sym typeface="Proxima Nova"/>
              </a:rPr>
              <a:t>Programmer. </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Paste in the link from the </a:t>
            </a:r>
            <a:r>
              <a:rPr lang="en" b="1">
                <a:solidFill>
                  <a:srgbClr val="C27BA0"/>
                </a:solidFill>
                <a:latin typeface="Proxima Nova"/>
                <a:ea typeface="Proxima Nova"/>
                <a:cs typeface="Proxima Nova"/>
                <a:sym typeface="Proxima Nova"/>
              </a:rPr>
              <a:t>Designer</a:t>
            </a: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317500" algn="l" rtl="0">
              <a:spcBef>
                <a:spcPts val="0"/>
              </a:spcBef>
              <a:spcAft>
                <a:spcPts val="0"/>
              </a:spcAft>
              <a:buSzPts val="1400"/>
              <a:buAutoNum type="arabicPeriod"/>
            </a:pPr>
            <a:r>
              <a:rPr lang="en" b="1">
                <a:solidFill>
                  <a:srgbClr val="8E7CC3"/>
                </a:solidFill>
                <a:latin typeface="Proxima Nova"/>
                <a:ea typeface="Proxima Nova"/>
                <a:cs typeface="Proxima Nova"/>
                <a:sym typeface="Proxima Nova"/>
              </a:rPr>
              <a:t>Programmer </a:t>
            </a:r>
            <a:r>
              <a:rPr lang="en" b="1">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Select to import all of the screens.</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Delete the blank screen.</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Set the home screen to be the default screen (Hint: Go to design mode and click on the screen)</a:t>
            </a:r>
            <a:endParaRPr>
              <a:latin typeface="Proxima Nova"/>
              <a:ea typeface="Proxima Nova"/>
              <a:cs typeface="Proxima Nova"/>
              <a:sym typeface="Proxima Nova"/>
            </a:endParaRPr>
          </a:p>
        </p:txBody>
      </p:sp>
      <p:sp>
        <p:nvSpPr>
          <p:cNvPr id="3493" name="Google Shape;3493;p257"/>
          <p:cNvSpPr/>
          <p:nvPr/>
        </p:nvSpPr>
        <p:spPr>
          <a:xfrm>
            <a:off x="1664700" y="942200"/>
            <a:ext cx="450900" cy="450900"/>
          </a:xfrm>
          <a:prstGeom prst="smileyFace">
            <a:avLst>
              <a:gd name="adj" fmla="val 4653"/>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57"/>
          <p:cNvSpPr/>
          <p:nvPr/>
        </p:nvSpPr>
        <p:spPr>
          <a:xfrm>
            <a:off x="2686300" y="942200"/>
            <a:ext cx="450900" cy="450900"/>
          </a:xfrm>
          <a:prstGeom prst="smileyFace">
            <a:avLst>
              <a:gd name="adj" fmla="val 4653"/>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57"/>
          <p:cNvSpPr txBox="1"/>
          <p:nvPr/>
        </p:nvSpPr>
        <p:spPr>
          <a:xfrm>
            <a:off x="1515450" y="1393100"/>
            <a:ext cx="7494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Designer</a:t>
            </a:r>
            <a:endParaRPr sz="700">
              <a:latin typeface="Proxima Nova"/>
              <a:ea typeface="Proxima Nova"/>
              <a:cs typeface="Proxima Nova"/>
              <a:sym typeface="Proxima Nova"/>
            </a:endParaRPr>
          </a:p>
        </p:txBody>
      </p:sp>
      <p:sp>
        <p:nvSpPr>
          <p:cNvPr id="3496" name="Google Shape;3496;p257"/>
          <p:cNvSpPr txBox="1"/>
          <p:nvPr/>
        </p:nvSpPr>
        <p:spPr>
          <a:xfrm>
            <a:off x="2472100" y="1393100"/>
            <a:ext cx="879300" cy="2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Programmer</a:t>
            </a:r>
            <a:endParaRPr sz="700">
              <a:latin typeface="Proxima Nova"/>
              <a:ea typeface="Proxima Nova"/>
              <a:cs typeface="Proxima Nova"/>
              <a:sym typeface="Proxima Nova"/>
            </a:endParaRPr>
          </a:p>
        </p:txBody>
      </p:sp>
      <p:cxnSp>
        <p:nvCxnSpPr>
          <p:cNvPr id="3497" name="Google Shape;3497;p257"/>
          <p:cNvCxnSpPr/>
          <p:nvPr/>
        </p:nvCxnSpPr>
        <p:spPr>
          <a:xfrm flipH="1">
            <a:off x="3615500" y="1462175"/>
            <a:ext cx="1854900" cy="567300"/>
          </a:xfrm>
          <a:prstGeom prst="straightConnector1">
            <a:avLst/>
          </a:prstGeom>
          <a:noFill/>
          <a:ln w="9525" cap="flat" cmpd="sng">
            <a:solidFill>
              <a:schemeClr val="dk2"/>
            </a:solidFill>
            <a:prstDash val="solid"/>
            <a:round/>
            <a:headEnd type="none" w="med" len="med"/>
            <a:tailEnd type="triangle" w="med" len="med"/>
          </a:ln>
        </p:spPr>
      </p:cxnSp>
      <p:sp>
        <p:nvSpPr>
          <p:cNvPr id="3498" name="Google Shape;3498;p257"/>
          <p:cNvSpPr/>
          <p:nvPr/>
        </p:nvSpPr>
        <p:spPr>
          <a:xfrm>
            <a:off x="5332175" y="982050"/>
            <a:ext cx="3644400" cy="9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Proxima Nova"/>
                <a:ea typeface="Proxima Nova"/>
                <a:cs typeface="Proxima Nova"/>
                <a:sym typeface="Proxima Nova"/>
              </a:rPr>
              <a:t>Why is this step necessary? </a:t>
            </a:r>
            <a:endParaRPr sz="900" b="1">
              <a:latin typeface="Proxima Nova"/>
              <a:ea typeface="Proxima Nova"/>
              <a:cs typeface="Proxima Nova"/>
              <a:sym typeface="Proxima Nova"/>
            </a:endParaRPr>
          </a:p>
          <a:p>
            <a:pPr marL="0" lvl="0" indent="0" algn="l" rtl="0">
              <a:spcBef>
                <a:spcPts val="0"/>
              </a:spcBef>
              <a:spcAft>
                <a:spcPts val="0"/>
              </a:spcAft>
              <a:buNone/>
            </a:pPr>
            <a:r>
              <a:rPr lang="en" sz="900">
                <a:latin typeface="Proxima Nova"/>
                <a:ea typeface="Proxima Nova"/>
                <a:cs typeface="Proxima Nova"/>
                <a:sym typeface="Proxima Nova"/>
              </a:rPr>
              <a:t>It's a little complicated. You cannot delete all of the screens from a project. In order to get rid of the old project screens, you'll need a new temporary screen. Once you've imported the Designer's screens, you can get rid of this temporary screen.</a:t>
            </a:r>
            <a:endParaRPr sz="900">
              <a:latin typeface="Proxima Nova"/>
              <a:ea typeface="Proxima Nova"/>
              <a:cs typeface="Proxima Nova"/>
              <a:sym typeface="Proxima Nova"/>
            </a:endParaRPr>
          </a:p>
        </p:txBody>
      </p:sp>
      <p:sp>
        <p:nvSpPr>
          <p:cNvPr id="3499" name="Google Shape;3499;p257"/>
          <p:cNvSpPr/>
          <p:nvPr/>
        </p:nvSpPr>
        <p:spPr>
          <a:xfrm>
            <a:off x="5332175" y="3076750"/>
            <a:ext cx="3644400" cy="9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Proxima Nova"/>
                <a:ea typeface="Proxima Nova"/>
                <a:cs typeface="Proxima Nova"/>
                <a:sym typeface="Proxima Nova"/>
              </a:rPr>
              <a:t>Why do I need to delete before importing? </a:t>
            </a:r>
            <a:endParaRPr sz="900" b="1">
              <a:latin typeface="Proxima Nova"/>
              <a:ea typeface="Proxima Nova"/>
              <a:cs typeface="Proxima Nova"/>
              <a:sym typeface="Proxima Nova"/>
            </a:endParaRPr>
          </a:p>
          <a:p>
            <a:pPr marL="0" lvl="0" indent="0" algn="l" rtl="0">
              <a:spcBef>
                <a:spcPts val="0"/>
              </a:spcBef>
              <a:spcAft>
                <a:spcPts val="0"/>
              </a:spcAft>
              <a:buNone/>
            </a:pPr>
            <a:r>
              <a:rPr lang="en" sz="900">
                <a:latin typeface="Proxima Nova"/>
                <a:ea typeface="Proxima Nova"/>
                <a:cs typeface="Proxima Nova"/>
                <a:sym typeface="Proxima Nova"/>
              </a:rPr>
              <a:t>The Programmer and Designer will have used the same element IDs for the placeholder screens and the imported screens. This may lead to problems when importing if the placeholder screens are not deleted first. </a:t>
            </a:r>
            <a:endParaRPr sz="900">
              <a:latin typeface="Proxima Nova"/>
              <a:ea typeface="Proxima Nova"/>
              <a:cs typeface="Proxima Nova"/>
              <a:sym typeface="Proxima Nova"/>
            </a:endParaRPr>
          </a:p>
        </p:txBody>
      </p:sp>
      <p:cxnSp>
        <p:nvCxnSpPr>
          <p:cNvPr id="3500" name="Google Shape;3500;p257"/>
          <p:cNvCxnSpPr>
            <a:stCxn id="3499" idx="1"/>
          </p:cNvCxnSpPr>
          <p:nvPr/>
        </p:nvCxnSpPr>
        <p:spPr>
          <a:xfrm rot="10800000">
            <a:off x="4640975" y="2560750"/>
            <a:ext cx="691200" cy="1007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220</Words>
  <Application>Microsoft Office PowerPoint</Application>
  <PresentationFormat>On-screen Show (16:9)</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2023-10-08T17:09:14Z</dcterms:modified>
</cp:coreProperties>
</file>